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196b7c90844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82209fef14b09"/>
  </p:sldMasterIdLst>
  <p:sldIdLst>
    <p:sldId xmlns:r="http://schemas.openxmlformats.org/officeDocument/2006/relationships" id="256" r:id="R21c81c4d7fad40fc"/>
    <p:sldId xmlns:r="http://schemas.openxmlformats.org/officeDocument/2006/relationships" id="257" r:id="R65679db9071a48fe"/>
    <p:sldId xmlns:r="http://schemas.openxmlformats.org/officeDocument/2006/relationships" id="258" r:id="R5fca8d20049749ea"/>
    <p:sldId xmlns:r="http://schemas.openxmlformats.org/officeDocument/2006/relationships" id="259" r:id="R9e3a792b3f414681"/>
    <p:sldId xmlns:r="http://schemas.openxmlformats.org/officeDocument/2006/relationships" id="260" r:id="R9b10dab76e8e4c0d"/>
    <p:sldId xmlns:r="http://schemas.openxmlformats.org/officeDocument/2006/relationships" id="261" r:id="Rac26c2a763aa47af"/>
    <p:sldId xmlns:r="http://schemas.openxmlformats.org/officeDocument/2006/relationships" id="262" r:id="R0fa3fbba1192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82209fef14b09" /><Relationship Type="http://schemas.openxmlformats.org/officeDocument/2006/relationships/slide" Target="/ppt/slides/slide1.xml" Id="R21c81c4d7fad40fc" /><Relationship Type="http://schemas.openxmlformats.org/officeDocument/2006/relationships/slide" Target="/ppt/slides/slide2.xml" Id="R65679db9071a48fe" /><Relationship Type="http://schemas.openxmlformats.org/officeDocument/2006/relationships/slide" Target="/ppt/slides/slide3.xml" Id="R5fca8d20049749ea" /><Relationship Type="http://schemas.openxmlformats.org/officeDocument/2006/relationships/slide" Target="/ppt/slides/slide4.xml" Id="R9e3a792b3f414681" /><Relationship Type="http://schemas.openxmlformats.org/officeDocument/2006/relationships/slide" Target="/ppt/slides/slide5.xml" Id="R9b10dab76e8e4c0d" /><Relationship Type="http://schemas.openxmlformats.org/officeDocument/2006/relationships/slide" Target="/ppt/slides/slide6.xml" Id="Rac26c2a763aa47af" /><Relationship Type="http://schemas.openxmlformats.org/officeDocument/2006/relationships/slide" Target="/ppt/slides/slide7.xml" Id="R0fa3fbba1192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b0211ba2e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5d1f8f1054b5e" /><Relationship Type="http://schemas.openxmlformats.org/officeDocument/2006/relationships/theme" Target="/ppt/slideMasters/theme/theme1.xml" Id="Rd8b61e2a2a8c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5d1f8f105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24f5daef5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ff5aeb7e540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907352482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0d28bd454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c92024278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a5400667b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9f8e9290f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BUSINESS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2 542 130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ODDVEIG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