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299b6cb9d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654ac8f004e5a"/>
  </p:sldMasterIdLst>
  <p:sldIdLst>
    <p:sldId xmlns:r="http://schemas.openxmlformats.org/officeDocument/2006/relationships" id="256" r:id="Rd5c51c49975040e9"/>
    <p:sldId xmlns:r="http://schemas.openxmlformats.org/officeDocument/2006/relationships" id="257" r:id="R5faa212179a445ff"/>
    <p:sldId xmlns:r="http://schemas.openxmlformats.org/officeDocument/2006/relationships" id="258" r:id="R3ba29a020f8648d2"/>
    <p:sldId xmlns:r="http://schemas.openxmlformats.org/officeDocument/2006/relationships" id="259" r:id="R956cd8996e9f4fbc"/>
    <p:sldId xmlns:r="http://schemas.openxmlformats.org/officeDocument/2006/relationships" id="260" r:id="R7433cf89f35d4921"/>
    <p:sldId xmlns:r="http://schemas.openxmlformats.org/officeDocument/2006/relationships" id="261" r:id="Rfc4a6dbb367c405c"/>
    <p:sldId xmlns:r="http://schemas.openxmlformats.org/officeDocument/2006/relationships" id="262" r:id="R3f66475989db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654ac8f004e5a" /><Relationship Type="http://schemas.openxmlformats.org/officeDocument/2006/relationships/slide" Target="/ppt/slides/slide1.xml" Id="Rd5c51c49975040e9" /><Relationship Type="http://schemas.openxmlformats.org/officeDocument/2006/relationships/slide" Target="/ppt/slides/slide2.xml" Id="R5faa212179a445ff" /><Relationship Type="http://schemas.openxmlformats.org/officeDocument/2006/relationships/slide" Target="/ppt/slides/slide3.xml" Id="R3ba29a020f8648d2" /><Relationship Type="http://schemas.openxmlformats.org/officeDocument/2006/relationships/slide" Target="/ppt/slides/slide4.xml" Id="R956cd8996e9f4fbc" /><Relationship Type="http://schemas.openxmlformats.org/officeDocument/2006/relationships/slide" Target="/ppt/slides/slide5.xml" Id="R7433cf89f35d4921" /><Relationship Type="http://schemas.openxmlformats.org/officeDocument/2006/relationships/slide" Target="/ppt/slides/slide6.xml" Id="Rfc4a6dbb367c405c" /><Relationship Type="http://schemas.openxmlformats.org/officeDocument/2006/relationships/slide" Target="/ppt/slides/slide7.xml" Id="R3f66475989db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b193d034e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bf7040c74319" /><Relationship Type="http://schemas.openxmlformats.org/officeDocument/2006/relationships/theme" Target="/ppt/slideMasters/theme/theme1.xml" Id="R7da71551130f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cbf7040c7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05d92418f41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1a24e44c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5e5a00fd5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77da4e071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817277dbf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92eaafe0d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d9c49981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AADNE CARLSEN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AADNE CARLSEN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3 266 896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554 535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AADNE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Skogsbakken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924 760 656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AADNE CARLSEN AS</a:t>
            </a:r>
          </a:p>
        </p:txBody>
      </p:sp>
    </p:spTree>
  </p:cSld>
  <p:clrMapOvr>
    <a:masterClrMapping xmlns:a="http://schemas.openxmlformats.org/drawingml/2006/main"/>
  </p:clrMapOvr>
</p:sld>
</file>