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3655653cb43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a1edde91b4152"/>
  </p:sldMasterIdLst>
  <p:sldIdLst>
    <p:sldId xmlns:r="http://schemas.openxmlformats.org/officeDocument/2006/relationships" id="256" r:id="Ra07d2b5b7304472a"/>
    <p:sldId xmlns:r="http://schemas.openxmlformats.org/officeDocument/2006/relationships" id="257" r:id="Red74cb06251249db"/>
    <p:sldId xmlns:r="http://schemas.openxmlformats.org/officeDocument/2006/relationships" id="258" r:id="Rb4cb4825e1254445"/>
    <p:sldId xmlns:r="http://schemas.openxmlformats.org/officeDocument/2006/relationships" id="259" r:id="Ra592e2697e224ef2"/>
    <p:sldId xmlns:r="http://schemas.openxmlformats.org/officeDocument/2006/relationships" id="260" r:id="R59d8eccf50a24f67"/>
    <p:sldId xmlns:r="http://schemas.openxmlformats.org/officeDocument/2006/relationships" id="261" r:id="R5ec31223a29443f7"/>
    <p:sldId xmlns:r="http://schemas.openxmlformats.org/officeDocument/2006/relationships" id="262" r:id="R2db4de722298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a1edde91b4152" /><Relationship Type="http://schemas.openxmlformats.org/officeDocument/2006/relationships/slide" Target="/ppt/slides/slide1.xml" Id="Ra07d2b5b7304472a" /><Relationship Type="http://schemas.openxmlformats.org/officeDocument/2006/relationships/slide" Target="/ppt/slides/slide2.xml" Id="Red74cb06251249db" /><Relationship Type="http://schemas.openxmlformats.org/officeDocument/2006/relationships/slide" Target="/ppt/slides/slide3.xml" Id="Rb4cb4825e1254445" /><Relationship Type="http://schemas.openxmlformats.org/officeDocument/2006/relationships/slide" Target="/ppt/slides/slide4.xml" Id="Ra592e2697e224ef2" /><Relationship Type="http://schemas.openxmlformats.org/officeDocument/2006/relationships/slide" Target="/ppt/slides/slide5.xml" Id="R59d8eccf50a24f67" /><Relationship Type="http://schemas.openxmlformats.org/officeDocument/2006/relationships/slide" Target="/ppt/slides/slide6.xml" Id="R5ec31223a29443f7" /><Relationship Type="http://schemas.openxmlformats.org/officeDocument/2006/relationships/slide" Target="/ppt/slides/slide7.xml" Id="R2db4de722298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3f3d9425d45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021fbb62c4119" /><Relationship Type="http://schemas.openxmlformats.org/officeDocument/2006/relationships/theme" Target="/ppt/slideMasters/theme/theme1.xml" Id="R0c5aff203456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021fbb62c41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1d41437c34a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21962fe574f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ea47baa9f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11f685e4c45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e6d709c9d40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8f755b9af4c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a69ccc5334c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SKEIE ALPHA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ALPHA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ALPHA EQUITY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ALPHA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ALPHA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ALPHA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281 995 553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743 649 049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766 874 427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ALPHA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ASCENDIO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FILIA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VEGA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ALPHA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924 726 717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ALPHA EQUITY AS</a:t>
            </a:r>
          </a:p>
        </p:txBody>
      </p:sp>
    </p:spTree>
  </p:cSld>
  <p:clrMapOvr>
    <a:masterClrMapping xmlns:a="http://schemas.openxmlformats.org/drawingml/2006/main"/>
  </p:clrMapOvr>
</p:sld>
</file>