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2d8b3f307040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94e88bb03648b1"/>
  </p:sldMasterIdLst>
  <p:sldIdLst>
    <p:sldId xmlns:r="http://schemas.openxmlformats.org/officeDocument/2006/relationships" id="256" r:id="R276e12902e9a4e57"/>
    <p:sldId xmlns:r="http://schemas.openxmlformats.org/officeDocument/2006/relationships" id="257" r:id="R5de1bc81b08c41a4"/>
    <p:sldId xmlns:r="http://schemas.openxmlformats.org/officeDocument/2006/relationships" id="258" r:id="R0c51ad1173754da2"/>
    <p:sldId xmlns:r="http://schemas.openxmlformats.org/officeDocument/2006/relationships" id="259" r:id="R5a47235172eb4f8c"/>
    <p:sldId xmlns:r="http://schemas.openxmlformats.org/officeDocument/2006/relationships" id="260" r:id="Re05594011cea4178"/>
    <p:sldId xmlns:r="http://schemas.openxmlformats.org/officeDocument/2006/relationships" id="261" r:id="R4c5c886faee0447f"/>
    <p:sldId xmlns:r="http://schemas.openxmlformats.org/officeDocument/2006/relationships" id="262" r:id="Re75531d38fc04b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94e88bb03648b1" /><Relationship Type="http://schemas.openxmlformats.org/officeDocument/2006/relationships/slide" Target="/ppt/slides/slide1.xml" Id="R276e12902e9a4e57" /><Relationship Type="http://schemas.openxmlformats.org/officeDocument/2006/relationships/slide" Target="/ppt/slides/slide2.xml" Id="R5de1bc81b08c41a4" /><Relationship Type="http://schemas.openxmlformats.org/officeDocument/2006/relationships/slide" Target="/ppt/slides/slide3.xml" Id="R0c51ad1173754da2" /><Relationship Type="http://schemas.openxmlformats.org/officeDocument/2006/relationships/slide" Target="/ppt/slides/slide4.xml" Id="R5a47235172eb4f8c" /><Relationship Type="http://schemas.openxmlformats.org/officeDocument/2006/relationships/slide" Target="/ppt/slides/slide5.xml" Id="Re05594011cea4178" /><Relationship Type="http://schemas.openxmlformats.org/officeDocument/2006/relationships/slide" Target="/ppt/slides/slide6.xml" Id="R4c5c886faee0447f" /><Relationship Type="http://schemas.openxmlformats.org/officeDocument/2006/relationships/slide" Target="/ppt/slides/slide7.xml" Id="Re75531d38fc04b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1a9198de6a4e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88ab7361bc453e" /><Relationship Type="http://schemas.openxmlformats.org/officeDocument/2006/relationships/theme" Target="/ppt/slideMasters/theme/theme1.xml" Id="R42d9cc4289b540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88ab7361bc45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1be694655442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302e1a627f4e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dd52fbb4042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84568746d44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181e472e145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4934ebca4443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2bd282f144f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VIST-INVEST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VIST-INVEST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VIST-INVEST AS ble etablert [år] og holder til i Rubbestadneset.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VIST-INVEST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VIST-INVEST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VIST-INVEST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257 128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4 195 270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4 702 460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VIST-INVEST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STINE VIKSE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VIST-INVEST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Stine Vikse, Arhaugvegen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5420 Rubbestadneset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924 711 329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VIST-INVEST AS</a:t>
            </a:r>
          </a:p>
        </p:txBody>
      </p:sp>
    </p:spTree>
  </p:cSld>
  <p:clrMapOvr>
    <a:masterClrMapping xmlns:a="http://schemas.openxmlformats.org/drawingml/2006/main"/>
  </p:clrMapOvr>
</p:sld>
</file>