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171af540b5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c4ae12e0f4110"/>
  </p:sldMasterIdLst>
  <p:sldIdLst>
    <p:sldId xmlns:r="http://schemas.openxmlformats.org/officeDocument/2006/relationships" id="256" r:id="Rc4b26d5886784ee8"/>
    <p:sldId xmlns:r="http://schemas.openxmlformats.org/officeDocument/2006/relationships" id="257" r:id="R21a4249e954047bc"/>
    <p:sldId xmlns:r="http://schemas.openxmlformats.org/officeDocument/2006/relationships" id="258" r:id="R0b2de6226d654c14"/>
    <p:sldId xmlns:r="http://schemas.openxmlformats.org/officeDocument/2006/relationships" id="259" r:id="R6f1095b53a184218"/>
    <p:sldId xmlns:r="http://schemas.openxmlformats.org/officeDocument/2006/relationships" id="260" r:id="R84499647409b473f"/>
    <p:sldId xmlns:r="http://schemas.openxmlformats.org/officeDocument/2006/relationships" id="261" r:id="Rf0eecf2edf4243fe"/>
    <p:sldId xmlns:r="http://schemas.openxmlformats.org/officeDocument/2006/relationships" id="262" r:id="R8c87f73bc2b6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c4ae12e0f4110" /><Relationship Type="http://schemas.openxmlformats.org/officeDocument/2006/relationships/slide" Target="/ppt/slides/slide1.xml" Id="Rc4b26d5886784ee8" /><Relationship Type="http://schemas.openxmlformats.org/officeDocument/2006/relationships/slide" Target="/ppt/slides/slide2.xml" Id="R21a4249e954047bc" /><Relationship Type="http://schemas.openxmlformats.org/officeDocument/2006/relationships/slide" Target="/ppt/slides/slide3.xml" Id="R0b2de6226d654c14" /><Relationship Type="http://schemas.openxmlformats.org/officeDocument/2006/relationships/slide" Target="/ppt/slides/slide4.xml" Id="R6f1095b53a184218" /><Relationship Type="http://schemas.openxmlformats.org/officeDocument/2006/relationships/slide" Target="/ppt/slides/slide5.xml" Id="R84499647409b473f" /><Relationship Type="http://schemas.openxmlformats.org/officeDocument/2006/relationships/slide" Target="/ppt/slides/slide6.xml" Id="Rf0eecf2edf4243fe" /><Relationship Type="http://schemas.openxmlformats.org/officeDocument/2006/relationships/slide" Target="/ppt/slides/slide7.xml" Id="R8c87f73bc2b6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c67331d86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a901dc910417f" /><Relationship Type="http://schemas.openxmlformats.org/officeDocument/2006/relationships/theme" Target="/ppt/slideMasters/theme/theme1.xml" Id="R4131bc9ad665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a901dc910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fcb548393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9f3340ed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890267b75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d6ed3f9d6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b79f407cb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011c51022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bb065434848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DÆHLI SIGMUND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DUENGER TOR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OLIV GAALAAS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ELI JOHANNE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