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354c64f683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76c0f958b40f5"/>
  </p:sldMasterIdLst>
  <p:sldIdLst>
    <p:sldId xmlns:r="http://schemas.openxmlformats.org/officeDocument/2006/relationships" id="256" r:id="Rf142e08967aa407c"/>
    <p:sldId xmlns:r="http://schemas.openxmlformats.org/officeDocument/2006/relationships" id="257" r:id="Rd28cda4f08a7485d"/>
    <p:sldId xmlns:r="http://schemas.openxmlformats.org/officeDocument/2006/relationships" id="258" r:id="Re976f44ba0044d3b"/>
    <p:sldId xmlns:r="http://schemas.openxmlformats.org/officeDocument/2006/relationships" id="259" r:id="Rb5014200d32d4aa7"/>
    <p:sldId xmlns:r="http://schemas.openxmlformats.org/officeDocument/2006/relationships" id="260" r:id="R75803992f81c42d5"/>
    <p:sldId xmlns:r="http://schemas.openxmlformats.org/officeDocument/2006/relationships" id="261" r:id="R291c3e91fdea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76c0f958b40f5" /><Relationship Type="http://schemas.openxmlformats.org/officeDocument/2006/relationships/slide" Target="/ppt/slides/slide1.xml" Id="Rf142e08967aa407c" /><Relationship Type="http://schemas.openxmlformats.org/officeDocument/2006/relationships/slide" Target="/ppt/slides/slide2.xml" Id="Rd28cda4f08a7485d" /><Relationship Type="http://schemas.openxmlformats.org/officeDocument/2006/relationships/slide" Target="/ppt/slides/slide3.xml" Id="Re976f44ba0044d3b" /><Relationship Type="http://schemas.openxmlformats.org/officeDocument/2006/relationships/slide" Target="/ppt/slides/slide4.xml" Id="Rb5014200d32d4aa7" /><Relationship Type="http://schemas.openxmlformats.org/officeDocument/2006/relationships/slide" Target="/ppt/slides/slide5.xml" Id="R75803992f81c42d5" /><Relationship Type="http://schemas.openxmlformats.org/officeDocument/2006/relationships/slide" Target="/ppt/slides/slide6.xml" Id="R291c3e91fdea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42ce7364e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f97eafa9b493e" /><Relationship Type="http://schemas.openxmlformats.org/officeDocument/2006/relationships/theme" Target="/ppt/slideMasters/theme/theme1.xml" Id="R426234505424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f97eafa9b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1b79fc129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f6e998374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dfca01e46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425acdf7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86b3a5b02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cbaa4c9c6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ØKONOMIRÅDGIVNING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924 708 034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ØKONOMIRÅDGIVNING HOLDING AS</a:t>
            </a:r>
          </a:p>
        </p:txBody>
      </p:sp>
    </p:spTree>
  </p:cSld>
  <p:clrMapOvr>
    <a:masterClrMapping xmlns:a="http://schemas.openxmlformats.org/drawingml/2006/main"/>
  </p:clrMapOvr>
</p:sld>
</file>