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7d666b86d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bf84a2bbe4512"/>
  </p:sldMasterIdLst>
  <p:sldIdLst>
    <p:sldId xmlns:r="http://schemas.openxmlformats.org/officeDocument/2006/relationships" id="256" r:id="Rabc65693f0e943b3"/>
    <p:sldId xmlns:r="http://schemas.openxmlformats.org/officeDocument/2006/relationships" id="257" r:id="R796eeaa11a294d31"/>
    <p:sldId xmlns:r="http://schemas.openxmlformats.org/officeDocument/2006/relationships" id="258" r:id="Ra860c9ce83194009"/>
    <p:sldId xmlns:r="http://schemas.openxmlformats.org/officeDocument/2006/relationships" id="259" r:id="R81863b8b39f84fe0"/>
    <p:sldId xmlns:r="http://schemas.openxmlformats.org/officeDocument/2006/relationships" id="260" r:id="R3e5b4d1979a84f64"/>
    <p:sldId xmlns:r="http://schemas.openxmlformats.org/officeDocument/2006/relationships" id="261" r:id="Ree473f43c5714f67"/>
    <p:sldId xmlns:r="http://schemas.openxmlformats.org/officeDocument/2006/relationships" id="262" r:id="R3fc3be78fc0b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bf84a2bbe4512" /><Relationship Type="http://schemas.openxmlformats.org/officeDocument/2006/relationships/slide" Target="/ppt/slides/slide1.xml" Id="Rabc65693f0e943b3" /><Relationship Type="http://schemas.openxmlformats.org/officeDocument/2006/relationships/slide" Target="/ppt/slides/slide2.xml" Id="R796eeaa11a294d31" /><Relationship Type="http://schemas.openxmlformats.org/officeDocument/2006/relationships/slide" Target="/ppt/slides/slide3.xml" Id="Ra860c9ce83194009" /><Relationship Type="http://schemas.openxmlformats.org/officeDocument/2006/relationships/slide" Target="/ppt/slides/slide4.xml" Id="R81863b8b39f84fe0" /><Relationship Type="http://schemas.openxmlformats.org/officeDocument/2006/relationships/slide" Target="/ppt/slides/slide5.xml" Id="R3e5b4d1979a84f64" /><Relationship Type="http://schemas.openxmlformats.org/officeDocument/2006/relationships/slide" Target="/ppt/slides/slide6.xml" Id="Ree473f43c5714f67" /><Relationship Type="http://schemas.openxmlformats.org/officeDocument/2006/relationships/slide" Target="/ppt/slides/slide7.xml" Id="R3fc3be78fc0b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6b326c405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b7c95a5f84f08" /><Relationship Type="http://schemas.openxmlformats.org/officeDocument/2006/relationships/theme" Target="/ppt/slideMasters/theme/theme1.xml" Id="R033f8ef40645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b7c95a5f8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e455137f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eeded000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7d67b67a9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1757f222f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22b292985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248defa90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1752957b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384 438 349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signe.lund.jansen@eidesvikinvest.no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