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a303a2fdc641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eafb7a19dc4d4a"/>
  </p:sldMasterIdLst>
  <p:sldIdLst>
    <p:sldId xmlns:r="http://schemas.openxmlformats.org/officeDocument/2006/relationships" id="256" r:id="Rce3e282e51694b20"/>
    <p:sldId xmlns:r="http://schemas.openxmlformats.org/officeDocument/2006/relationships" id="257" r:id="R381b2d39d1424197"/>
    <p:sldId xmlns:r="http://schemas.openxmlformats.org/officeDocument/2006/relationships" id="258" r:id="Ra4d8a08cfd42466e"/>
    <p:sldId xmlns:r="http://schemas.openxmlformats.org/officeDocument/2006/relationships" id="259" r:id="R101b5d0094444bae"/>
    <p:sldId xmlns:r="http://schemas.openxmlformats.org/officeDocument/2006/relationships" id="260" r:id="Red0837a8f5d54e54"/>
    <p:sldId xmlns:r="http://schemas.openxmlformats.org/officeDocument/2006/relationships" id="261" r:id="R0066801151c84667"/>
    <p:sldId xmlns:r="http://schemas.openxmlformats.org/officeDocument/2006/relationships" id="262" r:id="R546b28b8d2a946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afb7a19dc4d4a" /><Relationship Type="http://schemas.openxmlformats.org/officeDocument/2006/relationships/slide" Target="/ppt/slides/slide1.xml" Id="Rce3e282e51694b20" /><Relationship Type="http://schemas.openxmlformats.org/officeDocument/2006/relationships/slide" Target="/ppt/slides/slide2.xml" Id="R381b2d39d1424197" /><Relationship Type="http://schemas.openxmlformats.org/officeDocument/2006/relationships/slide" Target="/ppt/slides/slide3.xml" Id="Ra4d8a08cfd42466e" /><Relationship Type="http://schemas.openxmlformats.org/officeDocument/2006/relationships/slide" Target="/ppt/slides/slide4.xml" Id="R101b5d0094444bae" /><Relationship Type="http://schemas.openxmlformats.org/officeDocument/2006/relationships/slide" Target="/ppt/slides/slide5.xml" Id="Red0837a8f5d54e54" /><Relationship Type="http://schemas.openxmlformats.org/officeDocument/2006/relationships/slide" Target="/ppt/slides/slide6.xml" Id="R0066801151c84667" /><Relationship Type="http://schemas.openxmlformats.org/officeDocument/2006/relationships/slide" Target="/ppt/slides/slide7.xml" Id="R546b28b8d2a946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49234496b4f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8c5a27f384a81" /><Relationship Type="http://schemas.openxmlformats.org/officeDocument/2006/relationships/theme" Target="/ppt/slideMasters/theme/theme1.xml" Id="Ra2e5e3be8bb94b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08c5a27f384a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a713a100c4b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eb08ba22f4d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8f7c1199e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1ca343aa34f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57fabda714f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87c497e714e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9446044ea43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SIGNATUR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SIGNATUR MANAGEMENT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7 623 917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2 387 377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924 696 826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