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cfec080a14a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d60316f52d4f40"/>
  </p:sldMasterIdLst>
  <p:sldIdLst>
    <p:sldId xmlns:r="http://schemas.openxmlformats.org/officeDocument/2006/relationships" id="256" r:id="R199261f7333346d2"/>
    <p:sldId xmlns:r="http://schemas.openxmlformats.org/officeDocument/2006/relationships" id="257" r:id="Rab1ee3da64d74fb6"/>
    <p:sldId xmlns:r="http://schemas.openxmlformats.org/officeDocument/2006/relationships" id="258" r:id="R3db909d5736f4049"/>
    <p:sldId xmlns:r="http://schemas.openxmlformats.org/officeDocument/2006/relationships" id="259" r:id="R1771c5f6d13442a2"/>
    <p:sldId xmlns:r="http://schemas.openxmlformats.org/officeDocument/2006/relationships" id="260" r:id="R342af57de2554325"/>
    <p:sldId xmlns:r="http://schemas.openxmlformats.org/officeDocument/2006/relationships" id="261" r:id="R6afdce5425304ced"/>
    <p:sldId xmlns:r="http://schemas.openxmlformats.org/officeDocument/2006/relationships" id="262" r:id="R9104329787d047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60316f52d4f40" /><Relationship Type="http://schemas.openxmlformats.org/officeDocument/2006/relationships/slide" Target="/ppt/slides/slide1.xml" Id="R199261f7333346d2" /><Relationship Type="http://schemas.openxmlformats.org/officeDocument/2006/relationships/slide" Target="/ppt/slides/slide2.xml" Id="Rab1ee3da64d74fb6" /><Relationship Type="http://schemas.openxmlformats.org/officeDocument/2006/relationships/slide" Target="/ppt/slides/slide3.xml" Id="R3db909d5736f4049" /><Relationship Type="http://schemas.openxmlformats.org/officeDocument/2006/relationships/slide" Target="/ppt/slides/slide4.xml" Id="R1771c5f6d13442a2" /><Relationship Type="http://schemas.openxmlformats.org/officeDocument/2006/relationships/slide" Target="/ppt/slides/slide5.xml" Id="R342af57de2554325" /><Relationship Type="http://schemas.openxmlformats.org/officeDocument/2006/relationships/slide" Target="/ppt/slides/slide6.xml" Id="R6afdce5425304ced" /><Relationship Type="http://schemas.openxmlformats.org/officeDocument/2006/relationships/slide" Target="/ppt/slides/slide7.xml" Id="R9104329787d047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cba21a5a9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c323dec694e82" /><Relationship Type="http://schemas.openxmlformats.org/officeDocument/2006/relationships/theme" Target="/ppt/slideMasters/theme/theme1.xml" Id="R0c8f10fffea04f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8c323dec69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16e7b529045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7a8fe13b444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f7264446846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a4aef4443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2afe842b94a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847a27d7140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245f84eb849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HAJT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5 819 204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TAARLAND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Lensmannsveien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924 686 847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