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7baf1332a2ae41e5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52cf044c98ac430f"/>
  </p:sldMasterIdLst>
  <p:sldIdLst>
    <p:sldId xmlns:r="http://schemas.openxmlformats.org/officeDocument/2006/relationships" id="256" r:id="R165c4786014c47f0"/>
    <p:sldId xmlns:r="http://schemas.openxmlformats.org/officeDocument/2006/relationships" id="257" r:id="R465b2cd76fd14f28"/>
    <p:sldId xmlns:r="http://schemas.openxmlformats.org/officeDocument/2006/relationships" id="258" r:id="Rbba47c4caf464ad2"/>
    <p:sldId xmlns:r="http://schemas.openxmlformats.org/officeDocument/2006/relationships" id="259" r:id="R825285f255c945d3"/>
    <p:sldId xmlns:r="http://schemas.openxmlformats.org/officeDocument/2006/relationships" id="260" r:id="Ra04dcdfd52444177"/>
    <p:sldId xmlns:r="http://schemas.openxmlformats.org/officeDocument/2006/relationships" id="261" r:id="R5ce5ba650152470a"/>
    <p:sldId xmlns:r="http://schemas.openxmlformats.org/officeDocument/2006/relationships" id="262" r:id="R35ecf8b3cc6a413a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2cf044c98ac430f" /><Relationship Type="http://schemas.openxmlformats.org/officeDocument/2006/relationships/slide" Target="/ppt/slides/slide1.xml" Id="R165c4786014c47f0" /><Relationship Type="http://schemas.openxmlformats.org/officeDocument/2006/relationships/slide" Target="/ppt/slides/slide2.xml" Id="R465b2cd76fd14f28" /><Relationship Type="http://schemas.openxmlformats.org/officeDocument/2006/relationships/slide" Target="/ppt/slides/slide3.xml" Id="Rbba47c4caf464ad2" /><Relationship Type="http://schemas.openxmlformats.org/officeDocument/2006/relationships/slide" Target="/ppt/slides/slide4.xml" Id="R825285f255c945d3" /><Relationship Type="http://schemas.openxmlformats.org/officeDocument/2006/relationships/slide" Target="/ppt/slides/slide5.xml" Id="Ra04dcdfd52444177" /><Relationship Type="http://schemas.openxmlformats.org/officeDocument/2006/relationships/slide" Target="/ppt/slides/slide6.xml" Id="R5ce5ba650152470a" /><Relationship Type="http://schemas.openxmlformats.org/officeDocument/2006/relationships/slide" Target="/ppt/slides/slide7.xml" Id="R35ecf8b3cc6a413a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4722f69758e4f93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4f79c28ff7e4937" /><Relationship Type="http://schemas.openxmlformats.org/officeDocument/2006/relationships/theme" Target="/ppt/slideMasters/theme/theme1.xml" Id="Rc26c57436d914783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d4f79c28ff7e4937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82a18f987e44fb7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19699cd6d9b4333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2105a06d82645fe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65673232d4e4b35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e764d84d6ac4b6d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ef5675a6ac54f00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24b2b8d4a8b47c0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KANTARELL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KANTARELL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KANTARELL AS ble etablert [år] og holder til i Stavanger.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KANTARELL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KANTARELL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KANTARELL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−87 975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1 493 878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10 464 184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14 513 982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KANTARELL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BJØRN LANDSNES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KANTARELL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v/Bjørn Landsnes, H0801, Sverdrups gate 7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4007 Stavanger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924 685 840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KANTARELL AS</a:t>
            </a:r>
          </a:p>
        </p:txBody>
      </p:sp>
    </p:spTree>
  </p:cSld>
  <p:clrMapOvr>
    <a:masterClrMapping xmlns:a="http://schemas.openxmlformats.org/drawingml/2006/main"/>
  </p:clrMapOvr>
</p:sld>
</file>