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8ccf36724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b61865f6a4872"/>
  </p:sldMasterIdLst>
  <p:sldIdLst>
    <p:sldId xmlns:r="http://schemas.openxmlformats.org/officeDocument/2006/relationships" id="256" r:id="R2276924b33f9459d"/>
    <p:sldId xmlns:r="http://schemas.openxmlformats.org/officeDocument/2006/relationships" id="257" r:id="R3b0a3f917e074805"/>
    <p:sldId xmlns:r="http://schemas.openxmlformats.org/officeDocument/2006/relationships" id="258" r:id="R8227e60804a347a1"/>
    <p:sldId xmlns:r="http://schemas.openxmlformats.org/officeDocument/2006/relationships" id="259" r:id="R141ecbddace543f6"/>
    <p:sldId xmlns:r="http://schemas.openxmlformats.org/officeDocument/2006/relationships" id="260" r:id="Rd1b8411fd104448d"/>
    <p:sldId xmlns:r="http://schemas.openxmlformats.org/officeDocument/2006/relationships" id="261" r:id="R8012e50089a94503"/>
    <p:sldId xmlns:r="http://schemas.openxmlformats.org/officeDocument/2006/relationships" id="262" r:id="Ra727b2204ae4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b61865f6a4872" /><Relationship Type="http://schemas.openxmlformats.org/officeDocument/2006/relationships/slide" Target="/ppt/slides/slide1.xml" Id="R2276924b33f9459d" /><Relationship Type="http://schemas.openxmlformats.org/officeDocument/2006/relationships/slide" Target="/ppt/slides/slide2.xml" Id="R3b0a3f917e074805" /><Relationship Type="http://schemas.openxmlformats.org/officeDocument/2006/relationships/slide" Target="/ppt/slides/slide3.xml" Id="R8227e60804a347a1" /><Relationship Type="http://schemas.openxmlformats.org/officeDocument/2006/relationships/slide" Target="/ppt/slides/slide4.xml" Id="R141ecbddace543f6" /><Relationship Type="http://schemas.openxmlformats.org/officeDocument/2006/relationships/slide" Target="/ppt/slides/slide5.xml" Id="Rd1b8411fd104448d" /><Relationship Type="http://schemas.openxmlformats.org/officeDocument/2006/relationships/slide" Target="/ppt/slides/slide6.xml" Id="R8012e50089a94503" /><Relationship Type="http://schemas.openxmlformats.org/officeDocument/2006/relationships/slide" Target="/ppt/slides/slide7.xml" Id="Ra727b2204ae4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ef9430a74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dddcd7a1465d" /><Relationship Type="http://schemas.openxmlformats.org/officeDocument/2006/relationships/theme" Target="/ppt/slideMasters/theme/theme1.xml" Id="R2a53eef1e7a6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7dddcd7a1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27ea59e4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ea78f201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93ed0648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30c5a55f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415c14f2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f9614aec4d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8028df08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BKS RÅDGIVNING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TERKRI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