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50e37fa0e3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751d8350874782"/>
  </p:sldMasterIdLst>
  <p:sldIdLst>
    <p:sldId xmlns:r="http://schemas.openxmlformats.org/officeDocument/2006/relationships" id="256" r:id="R61641d62908147df"/>
    <p:sldId xmlns:r="http://schemas.openxmlformats.org/officeDocument/2006/relationships" id="257" r:id="R3f3849306ec94760"/>
    <p:sldId xmlns:r="http://schemas.openxmlformats.org/officeDocument/2006/relationships" id="258" r:id="R521f18f0f5154b86"/>
    <p:sldId xmlns:r="http://schemas.openxmlformats.org/officeDocument/2006/relationships" id="259" r:id="Rc7da986fc50a4c0f"/>
    <p:sldId xmlns:r="http://schemas.openxmlformats.org/officeDocument/2006/relationships" id="260" r:id="R2adc4c6bef5a4e25"/>
    <p:sldId xmlns:r="http://schemas.openxmlformats.org/officeDocument/2006/relationships" id="261" r:id="R0b5261fdadee4955"/>
    <p:sldId xmlns:r="http://schemas.openxmlformats.org/officeDocument/2006/relationships" id="262" r:id="R1026b2afbe82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51d8350874782" /><Relationship Type="http://schemas.openxmlformats.org/officeDocument/2006/relationships/slide" Target="/ppt/slides/slide1.xml" Id="R61641d62908147df" /><Relationship Type="http://schemas.openxmlformats.org/officeDocument/2006/relationships/slide" Target="/ppt/slides/slide2.xml" Id="R3f3849306ec94760" /><Relationship Type="http://schemas.openxmlformats.org/officeDocument/2006/relationships/slide" Target="/ppt/slides/slide3.xml" Id="R521f18f0f5154b86" /><Relationship Type="http://schemas.openxmlformats.org/officeDocument/2006/relationships/slide" Target="/ppt/slides/slide4.xml" Id="Rc7da986fc50a4c0f" /><Relationship Type="http://schemas.openxmlformats.org/officeDocument/2006/relationships/slide" Target="/ppt/slides/slide5.xml" Id="R2adc4c6bef5a4e25" /><Relationship Type="http://schemas.openxmlformats.org/officeDocument/2006/relationships/slide" Target="/ppt/slides/slide6.xml" Id="R0b5261fdadee4955" /><Relationship Type="http://schemas.openxmlformats.org/officeDocument/2006/relationships/slide" Target="/ppt/slides/slide7.xml" Id="R1026b2afbe82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f955f104c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ca405305847af" /><Relationship Type="http://schemas.openxmlformats.org/officeDocument/2006/relationships/theme" Target="/ppt/slideMasters/theme/theme1.xml" Id="R74fab4ffb34a42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6ca4053058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c7cc2b6a547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35e63e6a84f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aab77c3f7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fa9f16b4643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66da1cd1b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808bd6b5e46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054f4b1d6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LKN HOLDING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KRISTIN NÆSS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Slokheiveien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