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66518901c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822277bee845ac"/>
  </p:sldMasterIdLst>
  <p:sldIdLst>
    <p:sldId xmlns:r="http://schemas.openxmlformats.org/officeDocument/2006/relationships" id="256" r:id="Rf348bf92097948f7"/>
    <p:sldId xmlns:r="http://schemas.openxmlformats.org/officeDocument/2006/relationships" id="257" r:id="Rc44c6d16a6184a11"/>
    <p:sldId xmlns:r="http://schemas.openxmlformats.org/officeDocument/2006/relationships" id="258" r:id="R102f5b48e59b4282"/>
    <p:sldId xmlns:r="http://schemas.openxmlformats.org/officeDocument/2006/relationships" id="259" r:id="R0ef14509cf8c488c"/>
    <p:sldId xmlns:r="http://schemas.openxmlformats.org/officeDocument/2006/relationships" id="260" r:id="R91cf140318144647"/>
    <p:sldId xmlns:r="http://schemas.openxmlformats.org/officeDocument/2006/relationships" id="261" r:id="R2f2457e4fa10455f"/>
    <p:sldId xmlns:r="http://schemas.openxmlformats.org/officeDocument/2006/relationships" id="262" r:id="R3200c1f77d7b41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22277bee845ac" /><Relationship Type="http://schemas.openxmlformats.org/officeDocument/2006/relationships/slide" Target="/ppt/slides/slide1.xml" Id="Rf348bf92097948f7" /><Relationship Type="http://schemas.openxmlformats.org/officeDocument/2006/relationships/slide" Target="/ppt/slides/slide2.xml" Id="Rc44c6d16a6184a11" /><Relationship Type="http://schemas.openxmlformats.org/officeDocument/2006/relationships/slide" Target="/ppt/slides/slide3.xml" Id="R102f5b48e59b4282" /><Relationship Type="http://schemas.openxmlformats.org/officeDocument/2006/relationships/slide" Target="/ppt/slides/slide4.xml" Id="R0ef14509cf8c488c" /><Relationship Type="http://schemas.openxmlformats.org/officeDocument/2006/relationships/slide" Target="/ppt/slides/slide5.xml" Id="R91cf140318144647" /><Relationship Type="http://schemas.openxmlformats.org/officeDocument/2006/relationships/slide" Target="/ppt/slides/slide6.xml" Id="R2f2457e4fa10455f" /><Relationship Type="http://schemas.openxmlformats.org/officeDocument/2006/relationships/slide" Target="/ppt/slides/slide7.xml" Id="R3200c1f77d7b41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a0999300b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20954339d4e45" /><Relationship Type="http://schemas.openxmlformats.org/officeDocument/2006/relationships/theme" Target="/ppt/slideMasters/theme/theme1.xml" Id="R197aa88a578948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320954339d4e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f96ce0785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d17029bcf4c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7359acde54f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c6342c77c48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4190582994c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37739bbdb41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14c39cb0940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EIWA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27 503 541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ADEBELL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LINOVE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Norevegen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924 674 806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