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b94e2cf0d41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101caf65334bee"/>
  </p:sldMasterIdLst>
  <p:sldIdLst>
    <p:sldId xmlns:r="http://schemas.openxmlformats.org/officeDocument/2006/relationships" id="256" r:id="Rf1276f2d1e01483d"/>
    <p:sldId xmlns:r="http://schemas.openxmlformats.org/officeDocument/2006/relationships" id="257" r:id="R6e33161e4ba5438b"/>
    <p:sldId xmlns:r="http://schemas.openxmlformats.org/officeDocument/2006/relationships" id="258" r:id="Ra22136b03a15483f"/>
    <p:sldId xmlns:r="http://schemas.openxmlformats.org/officeDocument/2006/relationships" id="259" r:id="Rb4f26e003d054678"/>
    <p:sldId xmlns:r="http://schemas.openxmlformats.org/officeDocument/2006/relationships" id="260" r:id="R25ed203b5f824d70"/>
    <p:sldId xmlns:r="http://schemas.openxmlformats.org/officeDocument/2006/relationships" id="261" r:id="Rc06a3e4edb334152"/>
    <p:sldId xmlns:r="http://schemas.openxmlformats.org/officeDocument/2006/relationships" id="262" r:id="R5d4c07cd07b0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01caf65334bee" /><Relationship Type="http://schemas.openxmlformats.org/officeDocument/2006/relationships/slide" Target="/ppt/slides/slide1.xml" Id="Rf1276f2d1e01483d" /><Relationship Type="http://schemas.openxmlformats.org/officeDocument/2006/relationships/slide" Target="/ppt/slides/slide2.xml" Id="R6e33161e4ba5438b" /><Relationship Type="http://schemas.openxmlformats.org/officeDocument/2006/relationships/slide" Target="/ppt/slides/slide3.xml" Id="Ra22136b03a15483f" /><Relationship Type="http://schemas.openxmlformats.org/officeDocument/2006/relationships/slide" Target="/ppt/slides/slide4.xml" Id="Rb4f26e003d054678" /><Relationship Type="http://schemas.openxmlformats.org/officeDocument/2006/relationships/slide" Target="/ppt/slides/slide5.xml" Id="R25ed203b5f824d70" /><Relationship Type="http://schemas.openxmlformats.org/officeDocument/2006/relationships/slide" Target="/ppt/slides/slide6.xml" Id="Rc06a3e4edb334152" /><Relationship Type="http://schemas.openxmlformats.org/officeDocument/2006/relationships/slide" Target="/ppt/slides/slide7.xml" Id="R5d4c07cd07b0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9d76e3831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d7be9b8f248e5" /><Relationship Type="http://schemas.openxmlformats.org/officeDocument/2006/relationships/theme" Target="/ppt/slideMasters/theme/theme1.xml" Id="R7e167675ff5142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1d7be9b8f248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7c773c0514c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ca7ab0d3f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38facfba6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ad700e88e46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5658ccc9544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e6d61b38a45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1222b94944d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VIRGINIA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VIRGINIA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−24 339 206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124 917 684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223 128 061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KAHETH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O. KNUDSEN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MÆHLE &amp; CO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924 671 548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