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c25f40c6424b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e4e10217ad423d"/>
  </p:sldMasterIdLst>
  <p:sldIdLst>
    <p:sldId xmlns:r="http://schemas.openxmlformats.org/officeDocument/2006/relationships" id="256" r:id="Ra1bb689e685643ff"/>
    <p:sldId xmlns:r="http://schemas.openxmlformats.org/officeDocument/2006/relationships" id="257" r:id="Rb4d4783e0cab4b79"/>
    <p:sldId xmlns:r="http://schemas.openxmlformats.org/officeDocument/2006/relationships" id="258" r:id="Rc167602d5b5e47ba"/>
    <p:sldId xmlns:r="http://schemas.openxmlformats.org/officeDocument/2006/relationships" id="259" r:id="R98d27da482bf4bc1"/>
    <p:sldId xmlns:r="http://schemas.openxmlformats.org/officeDocument/2006/relationships" id="260" r:id="Rb9126be49ec042ce"/>
    <p:sldId xmlns:r="http://schemas.openxmlformats.org/officeDocument/2006/relationships" id="261" r:id="Raf9fb721f9224a63"/>
    <p:sldId xmlns:r="http://schemas.openxmlformats.org/officeDocument/2006/relationships" id="262" r:id="Ra0545f01160c49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e4e10217ad423d" /><Relationship Type="http://schemas.openxmlformats.org/officeDocument/2006/relationships/slide" Target="/ppt/slides/slide1.xml" Id="Ra1bb689e685643ff" /><Relationship Type="http://schemas.openxmlformats.org/officeDocument/2006/relationships/slide" Target="/ppt/slides/slide2.xml" Id="Rb4d4783e0cab4b79" /><Relationship Type="http://schemas.openxmlformats.org/officeDocument/2006/relationships/slide" Target="/ppt/slides/slide3.xml" Id="Rc167602d5b5e47ba" /><Relationship Type="http://schemas.openxmlformats.org/officeDocument/2006/relationships/slide" Target="/ppt/slides/slide4.xml" Id="R98d27da482bf4bc1" /><Relationship Type="http://schemas.openxmlformats.org/officeDocument/2006/relationships/slide" Target="/ppt/slides/slide5.xml" Id="Rb9126be49ec042ce" /><Relationship Type="http://schemas.openxmlformats.org/officeDocument/2006/relationships/slide" Target="/ppt/slides/slide6.xml" Id="Raf9fb721f9224a63" /><Relationship Type="http://schemas.openxmlformats.org/officeDocument/2006/relationships/slide" Target="/ppt/slides/slide7.xml" Id="Ra0545f01160c49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715b9bd59c4a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c0e92fcb44fc9" /><Relationship Type="http://schemas.openxmlformats.org/officeDocument/2006/relationships/theme" Target="/ppt/slideMasters/theme/theme1.xml" Id="R196c368153b94b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dc0e92fcb44f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2c87cc2b54f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935d6154f47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78e1d94d84b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89401e6364c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f1eed201c41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b0fe788534c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fa3b5c0634b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FAGRØR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26 675 943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−394 417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−336 657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3 962 990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9 946 513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FAGRØR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Spjelkavikvegen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924 632 313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