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c44c1330dbf485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aae733a87df438d"/>
  </p:sldMasterIdLst>
  <p:sldIdLst>
    <p:sldId xmlns:r="http://schemas.openxmlformats.org/officeDocument/2006/relationships" id="256" r:id="R30b67c0c40a04a89"/>
    <p:sldId xmlns:r="http://schemas.openxmlformats.org/officeDocument/2006/relationships" id="257" r:id="R19cce46b3cc74b73"/>
    <p:sldId xmlns:r="http://schemas.openxmlformats.org/officeDocument/2006/relationships" id="258" r:id="R4920e80132b64a69"/>
    <p:sldId xmlns:r="http://schemas.openxmlformats.org/officeDocument/2006/relationships" id="259" r:id="R98cb77752c7a4ca2"/>
    <p:sldId xmlns:r="http://schemas.openxmlformats.org/officeDocument/2006/relationships" id="260" r:id="Rbd48d36f4ef34ecf"/>
    <p:sldId xmlns:r="http://schemas.openxmlformats.org/officeDocument/2006/relationships" id="261" r:id="R91f4b5315758476d"/>
    <p:sldId xmlns:r="http://schemas.openxmlformats.org/officeDocument/2006/relationships" id="262" r:id="R4b2dd00fceff485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ae733a87df438d" /><Relationship Type="http://schemas.openxmlformats.org/officeDocument/2006/relationships/slide" Target="/ppt/slides/slide1.xml" Id="R30b67c0c40a04a89" /><Relationship Type="http://schemas.openxmlformats.org/officeDocument/2006/relationships/slide" Target="/ppt/slides/slide2.xml" Id="R19cce46b3cc74b73" /><Relationship Type="http://schemas.openxmlformats.org/officeDocument/2006/relationships/slide" Target="/ppt/slides/slide3.xml" Id="R4920e80132b64a69" /><Relationship Type="http://schemas.openxmlformats.org/officeDocument/2006/relationships/slide" Target="/ppt/slides/slide4.xml" Id="R98cb77752c7a4ca2" /><Relationship Type="http://schemas.openxmlformats.org/officeDocument/2006/relationships/slide" Target="/ppt/slides/slide5.xml" Id="Rbd48d36f4ef34ecf" /><Relationship Type="http://schemas.openxmlformats.org/officeDocument/2006/relationships/slide" Target="/ppt/slides/slide6.xml" Id="R91f4b5315758476d" /><Relationship Type="http://schemas.openxmlformats.org/officeDocument/2006/relationships/slide" Target="/ppt/slides/slide7.xml" Id="R4b2dd00fceff485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d209d02821f4f2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1b59309f80409f" /><Relationship Type="http://schemas.openxmlformats.org/officeDocument/2006/relationships/theme" Target="/ppt/slideMasters/theme/theme1.xml" Id="Rb59917eefbaf42e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01b59309f80409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c79019a8d3400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c99cd920bf4ca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729875d18e400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3e91afe845447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fede915fc04ff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8c6b32c95f4f7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6f2b4bc879486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HYPERCUBE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HYPERCUBE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HYPERCUBE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HYPERCUBE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HYPERCUBE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HYPERCUBE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54 999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54 999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HYPERCUBE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ANDREAS PETLUND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HYPERCUBE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Andreas Petlund, Lille Frøens vei 2C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924 600 632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HYPERCUBE HOLDING AS</a:t>
            </a:r>
          </a:p>
        </p:txBody>
      </p:sp>
    </p:spTree>
  </p:cSld>
  <p:clrMapOvr>
    <a:masterClrMapping xmlns:a="http://schemas.openxmlformats.org/drawingml/2006/main"/>
  </p:clrMapOvr>
</p:sld>
</file>