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f381e6614042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ff22281b3d4801"/>
  </p:sldMasterIdLst>
  <p:sldIdLst>
    <p:sldId xmlns:r="http://schemas.openxmlformats.org/officeDocument/2006/relationships" id="256" r:id="R339cb792657941a7"/>
    <p:sldId xmlns:r="http://schemas.openxmlformats.org/officeDocument/2006/relationships" id="257" r:id="R9eab6d815eab4a49"/>
    <p:sldId xmlns:r="http://schemas.openxmlformats.org/officeDocument/2006/relationships" id="258" r:id="R27702514d67041bc"/>
    <p:sldId xmlns:r="http://schemas.openxmlformats.org/officeDocument/2006/relationships" id="259" r:id="Rda70d4e8fb6f4c7c"/>
    <p:sldId xmlns:r="http://schemas.openxmlformats.org/officeDocument/2006/relationships" id="260" r:id="Rceb08b15b45947f8"/>
    <p:sldId xmlns:r="http://schemas.openxmlformats.org/officeDocument/2006/relationships" id="261" r:id="Rf6d094bd137740c1"/>
    <p:sldId xmlns:r="http://schemas.openxmlformats.org/officeDocument/2006/relationships" id="262" r:id="Rb699f554e9664e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ff22281b3d4801" /><Relationship Type="http://schemas.openxmlformats.org/officeDocument/2006/relationships/slide" Target="/ppt/slides/slide1.xml" Id="R339cb792657941a7" /><Relationship Type="http://schemas.openxmlformats.org/officeDocument/2006/relationships/slide" Target="/ppt/slides/slide2.xml" Id="R9eab6d815eab4a49" /><Relationship Type="http://schemas.openxmlformats.org/officeDocument/2006/relationships/slide" Target="/ppt/slides/slide3.xml" Id="R27702514d67041bc" /><Relationship Type="http://schemas.openxmlformats.org/officeDocument/2006/relationships/slide" Target="/ppt/slides/slide4.xml" Id="Rda70d4e8fb6f4c7c" /><Relationship Type="http://schemas.openxmlformats.org/officeDocument/2006/relationships/slide" Target="/ppt/slides/slide5.xml" Id="Rceb08b15b45947f8" /><Relationship Type="http://schemas.openxmlformats.org/officeDocument/2006/relationships/slide" Target="/ppt/slides/slide6.xml" Id="Rf6d094bd137740c1" /><Relationship Type="http://schemas.openxmlformats.org/officeDocument/2006/relationships/slide" Target="/ppt/slides/slide7.xml" Id="Rb699f554e9664e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175824fa2e46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53ddbe3264c72" /><Relationship Type="http://schemas.openxmlformats.org/officeDocument/2006/relationships/theme" Target="/ppt/slideMasters/theme/theme1.xml" Id="R8660213b4cb74c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153ddbe3264c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bd062382a4b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2bde08ada40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9431ba2ad4c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13adcd51a48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2292bf7a24b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46a4f9b9d4e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08c1d47c540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RIISØEN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RIISØEN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4 131 762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12 363 342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12 408 405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RIISØEN THOMAS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Fredlihavna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924 598 093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