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1a6dcd84b743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eccf613e794beb"/>
  </p:sldMasterIdLst>
  <p:sldIdLst>
    <p:sldId xmlns:r="http://schemas.openxmlformats.org/officeDocument/2006/relationships" id="256" r:id="R145a2ed25b3b4c64"/>
    <p:sldId xmlns:r="http://schemas.openxmlformats.org/officeDocument/2006/relationships" id="257" r:id="Rbc96172fd04e4255"/>
    <p:sldId xmlns:r="http://schemas.openxmlformats.org/officeDocument/2006/relationships" id="258" r:id="Re315a5b21bfb4894"/>
    <p:sldId xmlns:r="http://schemas.openxmlformats.org/officeDocument/2006/relationships" id="259" r:id="R5c5bdd2c558c4377"/>
    <p:sldId xmlns:r="http://schemas.openxmlformats.org/officeDocument/2006/relationships" id="260" r:id="R4e2696ad6c96472b"/>
    <p:sldId xmlns:r="http://schemas.openxmlformats.org/officeDocument/2006/relationships" id="261" r:id="Ra46370e6582240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eccf613e794beb" /><Relationship Type="http://schemas.openxmlformats.org/officeDocument/2006/relationships/slide" Target="/ppt/slides/slide1.xml" Id="R145a2ed25b3b4c64" /><Relationship Type="http://schemas.openxmlformats.org/officeDocument/2006/relationships/slide" Target="/ppt/slides/slide2.xml" Id="Rbc96172fd04e4255" /><Relationship Type="http://schemas.openxmlformats.org/officeDocument/2006/relationships/slide" Target="/ppt/slides/slide3.xml" Id="Re315a5b21bfb4894" /><Relationship Type="http://schemas.openxmlformats.org/officeDocument/2006/relationships/slide" Target="/ppt/slides/slide4.xml" Id="R5c5bdd2c558c4377" /><Relationship Type="http://schemas.openxmlformats.org/officeDocument/2006/relationships/slide" Target="/ppt/slides/slide5.xml" Id="R4e2696ad6c96472b" /><Relationship Type="http://schemas.openxmlformats.org/officeDocument/2006/relationships/slide" Target="/ppt/slides/slide6.xml" Id="Ra46370e6582240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5a0e6c003940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cbfa6e5e54a69" /><Relationship Type="http://schemas.openxmlformats.org/officeDocument/2006/relationships/theme" Target="/ppt/slideMasters/theme/theme1.xml" Id="Rb9fee79996eb49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5cbfa6e5e54a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ba83d34f74a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2fdad442046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edf732bad44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2c9c6d72544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f842872cf4d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3448d6c304d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RIISØEN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Fredlihavna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924 598 093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