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da033867d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f070f800e420e"/>
  </p:sldMasterIdLst>
  <p:sldIdLst>
    <p:sldId xmlns:r="http://schemas.openxmlformats.org/officeDocument/2006/relationships" id="256" r:id="R0d08db785e564566"/>
    <p:sldId xmlns:r="http://schemas.openxmlformats.org/officeDocument/2006/relationships" id="257" r:id="Rbf0a8cb1c1d64f99"/>
    <p:sldId xmlns:r="http://schemas.openxmlformats.org/officeDocument/2006/relationships" id="258" r:id="Rec9d131860024cfd"/>
    <p:sldId xmlns:r="http://schemas.openxmlformats.org/officeDocument/2006/relationships" id="259" r:id="Rb6ef3de349414dd1"/>
    <p:sldId xmlns:r="http://schemas.openxmlformats.org/officeDocument/2006/relationships" id="260" r:id="R10a005e856a24162"/>
    <p:sldId xmlns:r="http://schemas.openxmlformats.org/officeDocument/2006/relationships" id="261" r:id="R3b64f7dae6fc4399"/>
    <p:sldId xmlns:r="http://schemas.openxmlformats.org/officeDocument/2006/relationships" id="262" r:id="R9e12a467360c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f070f800e420e" /><Relationship Type="http://schemas.openxmlformats.org/officeDocument/2006/relationships/slide" Target="/ppt/slides/slide1.xml" Id="R0d08db785e564566" /><Relationship Type="http://schemas.openxmlformats.org/officeDocument/2006/relationships/slide" Target="/ppt/slides/slide2.xml" Id="Rbf0a8cb1c1d64f99" /><Relationship Type="http://schemas.openxmlformats.org/officeDocument/2006/relationships/slide" Target="/ppt/slides/slide3.xml" Id="Rec9d131860024cfd" /><Relationship Type="http://schemas.openxmlformats.org/officeDocument/2006/relationships/slide" Target="/ppt/slides/slide4.xml" Id="Rb6ef3de349414dd1" /><Relationship Type="http://schemas.openxmlformats.org/officeDocument/2006/relationships/slide" Target="/ppt/slides/slide5.xml" Id="R10a005e856a24162" /><Relationship Type="http://schemas.openxmlformats.org/officeDocument/2006/relationships/slide" Target="/ppt/slides/slide6.xml" Id="R3b64f7dae6fc4399" /><Relationship Type="http://schemas.openxmlformats.org/officeDocument/2006/relationships/slide" Target="/ppt/slides/slide7.xml" Id="R9e12a467360c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b82bca0a8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1ef3dccf4be0" /><Relationship Type="http://schemas.openxmlformats.org/officeDocument/2006/relationships/theme" Target="/ppt/slideMasters/theme/theme1.xml" Id="R4226bbdb3173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01ef3dccf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7d343ed7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a1a4c566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76d92b80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29da8a63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342d946f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4c67d699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64e076069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