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7aa6cf31f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c563b45f348ff"/>
  </p:sldMasterIdLst>
  <p:sldIdLst>
    <p:sldId xmlns:r="http://schemas.openxmlformats.org/officeDocument/2006/relationships" id="256" r:id="R4449bd436c85442e"/>
    <p:sldId xmlns:r="http://schemas.openxmlformats.org/officeDocument/2006/relationships" id="257" r:id="R0c05e7a9c5ca4704"/>
    <p:sldId xmlns:r="http://schemas.openxmlformats.org/officeDocument/2006/relationships" id="258" r:id="R1aa3d348d8484a12"/>
    <p:sldId xmlns:r="http://schemas.openxmlformats.org/officeDocument/2006/relationships" id="259" r:id="Rd514927288af4f47"/>
    <p:sldId xmlns:r="http://schemas.openxmlformats.org/officeDocument/2006/relationships" id="260" r:id="Re44f76a8e65a4a09"/>
    <p:sldId xmlns:r="http://schemas.openxmlformats.org/officeDocument/2006/relationships" id="261" r:id="R758abe84021a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c563b45f348ff" /><Relationship Type="http://schemas.openxmlformats.org/officeDocument/2006/relationships/slide" Target="/ppt/slides/slide1.xml" Id="R4449bd436c85442e" /><Relationship Type="http://schemas.openxmlformats.org/officeDocument/2006/relationships/slide" Target="/ppt/slides/slide2.xml" Id="R0c05e7a9c5ca4704" /><Relationship Type="http://schemas.openxmlformats.org/officeDocument/2006/relationships/slide" Target="/ppt/slides/slide3.xml" Id="R1aa3d348d8484a12" /><Relationship Type="http://schemas.openxmlformats.org/officeDocument/2006/relationships/slide" Target="/ppt/slides/slide4.xml" Id="Rd514927288af4f47" /><Relationship Type="http://schemas.openxmlformats.org/officeDocument/2006/relationships/slide" Target="/ppt/slides/slide5.xml" Id="Re44f76a8e65a4a09" /><Relationship Type="http://schemas.openxmlformats.org/officeDocument/2006/relationships/slide" Target="/ppt/slides/slide6.xml" Id="R758abe84021a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08ea168ce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65bd28d5749b0" /><Relationship Type="http://schemas.openxmlformats.org/officeDocument/2006/relationships/theme" Target="/ppt/slideMasters/theme/theme1.xml" Id="R026a810e50e2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65bd28d57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04d687704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2579a8ad8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e8e7f638c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73199abfe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b5de1b232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2f9cfbf2d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