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a9a70cdb74e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6fc14d4f84285"/>
  </p:sldMasterIdLst>
  <p:sldIdLst>
    <p:sldId xmlns:r="http://schemas.openxmlformats.org/officeDocument/2006/relationships" id="256" r:id="R87bc16fe119e48c8"/>
    <p:sldId xmlns:r="http://schemas.openxmlformats.org/officeDocument/2006/relationships" id="257" r:id="R110b606ad39b4564"/>
    <p:sldId xmlns:r="http://schemas.openxmlformats.org/officeDocument/2006/relationships" id="258" r:id="R670eef313d734254"/>
    <p:sldId xmlns:r="http://schemas.openxmlformats.org/officeDocument/2006/relationships" id="259" r:id="R42d5c5e6a1a140a9"/>
    <p:sldId xmlns:r="http://schemas.openxmlformats.org/officeDocument/2006/relationships" id="260" r:id="R67947fd84c6d490f"/>
    <p:sldId xmlns:r="http://schemas.openxmlformats.org/officeDocument/2006/relationships" id="261" r:id="R5360b1e9dc594205"/>
    <p:sldId xmlns:r="http://schemas.openxmlformats.org/officeDocument/2006/relationships" id="262" r:id="Rff1c05ec19b9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6fc14d4f84285" /><Relationship Type="http://schemas.openxmlformats.org/officeDocument/2006/relationships/slide" Target="/ppt/slides/slide1.xml" Id="R87bc16fe119e48c8" /><Relationship Type="http://schemas.openxmlformats.org/officeDocument/2006/relationships/slide" Target="/ppt/slides/slide2.xml" Id="R110b606ad39b4564" /><Relationship Type="http://schemas.openxmlformats.org/officeDocument/2006/relationships/slide" Target="/ppt/slides/slide3.xml" Id="R670eef313d734254" /><Relationship Type="http://schemas.openxmlformats.org/officeDocument/2006/relationships/slide" Target="/ppt/slides/slide4.xml" Id="R42d5c5e6a1a140a9" /><Relationship Type="http://schemas.openxmlformats.org/officeDocument/2006/relationships/slide" Target="/ppt/slides/slide5.xml" Id="R67947fd84c6d490f" /><Relationship Type="http://schemas.openxmlformats.org/officeDocument/2006/relationships/slide" Target="/ppt/slides/slide6.xml" Id="R5360b1e9dc594205" /><Relationship Type="http://schemas.openxmlformats.org/officeDocument/2006/relationships/slide" Target="/ppt/slides/slide7.xml" Id="Rff1c05ec19b9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2ca6a7735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16dc2c5424918" /><Relationship Type="http://schemas.openxmlformats.org/officeDocument/2006/relationships/theme" Target="/ppt/slideMasters/theme/theme1.xml" Id="Re7154bf78b4b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a16dc2c54249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a428095348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18aa08b8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94b66b3aa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4b1ea7203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938d44944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f145a4fb54a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dcd48e07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ERGA 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16 881 436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25 603 913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 ANETTE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SKULSTAD KONRAD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 ØYVIND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ERGA REVISJON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GERD JORUNN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924 563 400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ERGA REVISJON HOLDING AS</a:t>
            </a:r>
          </a:p>
        </p:txBody>
      </p:sp>
    </p:spTree>
  </p:cSld>
  <p:clrMapOvr>
    <a:masterClrMapping xmlns:a="http://schemas.openxmlformats.org/drawingml/2006/main"/>
  </p:clrMapOvr>
</p:sld>
</file>