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4f84db2e6a49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293d1231f4255"/>
  </p:sldMasterIdLst>
  <p:sldIdLst>
    <p:sldId xmlns:r="http://schemas.openxmlformats.org/officeDocument/2006/relationships" id="256" r:id="R9640c92759554cc6"/>
    <p:sldId xmlns:r="http://schemas.openxmlformats.org/officeDocument/2006/relationships" id="257" r:id="R7cd506793cc546bd"/>
    <p:sldId xmlns:r="http://schemas.openxmlformats.org/officeDocument/2006/relationships" id="258" r:id="Rf19f4e0441ac4762"/>
    <p:sldId xmlns:r="http://schemas.openxmlformats.org/officeDocument/2006/relationships" id="259" r:id="R3e3f4411d8ba43c7"/>
    <p:sldId xmlns:r="http://schemas.openxmlformats.org/officeDocument/2006/relationships" id="260" r:id="R491e9bbe5b5049b0"/>
    <p:sldId xmlns:r="http://schemas.openxmlformats.org/officeDocument/2006/relationships" id="261" r:id="R6416dc15fc05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293d1231f4255" /><Relationship Type="http://schemas.openxmlformats.org/officeDocument/2006/relationships/slide" Target="/ppt/slides/slide1.xml" Id="R9640c92759554cc6" /><Relationship Type="http://schemas.openxmlformats.org/officeDocument/2006/relationships/slide" Target="/ppt/slides/slide2.xml" Id="R7cd506793cc546bd" /><Relationship Type="http://schemas.openxmlformats.org/officeDocument/2006/relationships/slide" Target="/ppt/slides/slide3.xml" Id="Rf19f4e0441ac4762" /><Relationship Type="http://schemas.openxmlformats.org/officeDocument/2006/relationships/slide" Target="/ppt/slides/slide4.xml" Id="R3e3f4411d8ba43c7" /><Relationship Type="http://schemas.openxmlformats.org/officeDocument/2006/relationships/slide" Target="/ppt/slides/slide5.xml" Id="R491e9bbe5b5049b0" /><Relationship Type="http://schemas.openxmlformats.org/officeDocument/2006/relationships/slide" Target="/ppt/slides/slide6.xml" Id="R6416dc15fc05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9934730e24b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0c49c954e4816" /><Relationship Type="http://schemas.openxmlformats.org/officeDocument/2006/relationships/theme" Target="/ppt/slideMasters/theme/theme1.xml" Id="Rd81961fafcf846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20c49c954e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440c17af947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5a39b5742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b1afce9324f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1788edf764f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1597642c845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2abc5424b43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ERGA REVISJON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ERGA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ERGA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ERGA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ERGA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ERGA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924 563 400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ERGA REVISJON HOLDING AS</a:t>
            </a:r>
          </a:p>
        </p:txBody>
      </p:sp>
    </p:spTree>
  </p:cSld>
  <p:clrMapOvr>
    <a:masterClrMapping xmlns:a="http://schemas.openxmlformats.org/drawingml/2006/main"/>
  </p:clrMapOvr>
</p:sld>
</file>