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b243eed7f848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68a1f2230e4daf"/>
  </p:sldMasterIdLst>
  <p:sldIdLst>
    <p:sldId xmlns:r="http://schemas.openxmlformats.org/officeDocument/2006/relationships" id="256" r:id="Rafdc26f10f29450f"/>
    <p:sldId xmlns:r="http://schemas.openxmlformats.org/officeDocument/2006/relationships" id="257" r:id="R4318fc6e9aa5465d"/>
    <p:sldId xmlns:r="http://schemas.openxmlformats.org/officeDocument/2006/relationships" id="258" r:id="R75376bded9184b1c"/>
    <p:sldId xmlns:r="http://schemas.openxmlformats.org/officeDocument/2006/relationships" id="259" r:id="R374d94480a7149da"/>
    <p:sldId xmlns:r="http://schemas.openxmlformats.org/officeDocument/2006/relationships" id="260" r:id="R505bbb52d16c4541"/>
    <p:sldId xmlns:r="http://schemas.openxmlformats.org/officeDocument/2006/relationships" id="261" r:id="R22a3517187554de4"/>
    <p:sldId xmlns:r="http://schemas.openxmlformats.org/officeDocument/2006/relationships" id="262" r:id="R782aa4aec4ce4c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68a1f2230e4daf" /><Relationship Type="http://schemas.openxmlformats.org/officeDocument/2006/relationships/slide" Target="/ppt/slides/slide1.xml" Id="Rafdc26f10f29450f" /><Relationship Type="http://schemas.openxmlformats.org/officeDocument/2006/relationships/slide" Target="/ppt/slides/slide2.xml" Id="R4318fc6e9aa5465d" /><Relationship Type="http://schemas.openxmlformats.org/officeDocument/2006/relationships/slide" Target="/ppt/slides/slide3.xml" Id="R75376bded9184b1c" /><Relationship Type="http://schemas.openxmlformats.org/officeDocument/2006/relationships/slide" Target="/ppt/slides/slide4.xml" Id="R374d94480a7149da" /><Relationship Type="http://schemas.openxmlformats.org/officeDocument/2006/relationships/slide" Target="/ppt/slides/slide5.xml" Id="R505bbb52d16c4541" /><Relationship Type="http://schemas.openxmlformats.org/officeDocument/2006/relationships/slide" Target="/ppt/slides/slide6.xml" Id="R22a3517187554de4" /><Relationship Type="http://schemas.openxmlformats.org/officeDocument/2006/relationships/slide" Target="/ppt/slides/slide7.xml" Id="R782aa4aec4ce4c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8510e0ece244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c126d462d4986" /><Relationship Type="http://schemas.openxmlformats.org/officeDocument/2006/relationships/theme" Target="/ppt/slideMasters/theme/theme1.xml" Id="R725e3472752848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ec126d462d49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0df91bdc64d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ece3c4b204d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e49c0da6f43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4a841002643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654e7640d45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2ac252f434e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70156f53943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MOTION VECTOR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MOTION VECTOR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NYGAARD ESPELAND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Håvard Espeland, Østerli terrasse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924 557 672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