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d3b3b13cf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81733acc24bbb"/>
  </p:sldMasterIdLst>
  <p:sldIdLst>
    <p:sldId xmlns:r="http://schemas.openxmlformats.org/officeDocument/2006/relationships" id="256" r:id="R098a6fc68102429c"/>
    <p:sldId xmlns:r="http://schemas.openxmlformats.org/officeDocument/2006/relationships" id="257" r:id="Ra40fb413a9f943de"/>
    <p:sldId xmlns:r="http://schemas.openxmlformats.org/officeDocument/2006/relationships" id="258" r:id="R2973437db7cb4748"/>
    <p:sldId xmlns:r="http://schemas.openxmlformats.org/officeDocument/2006/relationships" id="259" r:id="Rf598788bdd4945f4"/>
    <p:sldId xmlns:r="http://schemas.openxmlformats.org/officeDocument/2006/relationships" id="260" r:id="Rf3f1fa9a8e634a81"/>
    <p:sldId xmlns:r="http://schemas.openxmlformats.org/officeDocument/2006/relationships" id="261" r:id="R70317addc2e24ae3"/>
    <p:sldId xmlns:r="http://schemas.openxmlformats.org/officeDocument/2006/relationships" id="262" r:id="R688ce3f21301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81733acc24bbb" /><Relationship Type="http://schemas.openxmlformats.org/officeDocument/2006/relationships/slide" Target="/ppt/slides/slide1.xml" Id="R098a6fc68102429c" /><Relationship Type="http://schemas.openxmlformats.org/officeDocument/2006/relationships/slide" Target="/ppt/slides/slide2.xml" Id="Ra40fb413a9f943de" /><Relationship Type="http://schemas.openxmlformats.org/officeDocument/2006/relationships/slide" Target="/ppt/slides/slide3.xml" Id="R2973437db7cb4748" /><Relationship Type="http://schemas.openxmlformats.org/officeDocument/2006/relationships/slide" Target="/ppt/slides/slide4.xml" Id="Rf598788bdd4945f4" /><Relationship Type="http://schemas.openxmlformats.org/officeDocument/2006/relationships/slide" Target="/ppt/slides/slide5.xml" Id="Rf3f1fa9a8e634a81" /><Relationship Type="http://schemas.openxmlformats.org/officeDocument/2006/relationships/slide" Target="/ppt/slides/slide6.xml" Id="R70317addc2e24ae3" /><Relationship Type="http://schemas.openxmlformats.org/officeDocument/2006/relationships/slide" Target="/ppt/slides/slide7.xml" Id="R688ce3f21301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5a65a3de8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52e008a4b4980" /><Relationship Type="http://schemas.openxmlformats.org/officeDocument/2006/relationships/theme" Target="/ppt/slideMasters/theme/theme1.xml" Id="R32059b5010e6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e52e008a4b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9f4a9aacc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9cc0f10b440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0f90d75a5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804e86a7242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7ae88f52f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272a1f26b40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fabbc0e71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JUNGMANN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JUNGMANN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−41 781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EGELAND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JUNGMANN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Jungmannsveien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924 549 203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JUNGMANN AS</a:t>
            </a:r>
          </a:p>
        </p:txBody>
      </p:sp>
    </p:spTree>
  </p:cSld>
  <p:clrMapOvr>
    <a:masterClrMapping xmlns:a="http://schemas.openxmlformats.org/drawingml/2006/main"/>
  </p:clrMapOvr>
</p:sld>
</file>