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5f3902c9064b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ef4b1b5820452f"/>
  </p:sldMasterIdLst>
  <p:sldIdLst>
    <p:sldId xmlns:r="http://schemas.openxmlformats.org/officeDocument/2006/relationships" id="256" r:id="R0b031e9d73064fea"/>
    <p:sldId xmlns:r="http://schemas.openxmlformats.org/officeDocument/2006/relationships" id="257" r:id="R6554d793215c4424"/>
    <p:sldId xmlns:r="http://schemas.openxmlformats.org/officeDocument/2006/relationships" id="258" r:id="R266881e1d2b74b4e"/>
    <p:sldId xmlns:r="http://schemas.openxmlformats.org/officeDocument/2006/relationships" id="259" r:id="R02e96bbe2aa24b77"/>
    <p:sldId xmlns:r="http://schemas.openxmlformats.org/officeDocument/2006/relationships" id="260" r:id="R16f9f2e9cd1b49e9"/>
    <p:sldId xmlns:r="http://schemas.openxmlformats.org/officeDocument/2006/relationships" id="261" r:id="Rb42e43bbff5d49e7"/>
    <p:sldId xmlns:r="http://schemas.openxmlformats.org/officeDocument/2006/relationships" id="262" r:id="R74b9c42b475e42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ef4b1b5820452f" /><Relationship Type="http://schemas.openxmlformats.org/officeDocument/2006/relationships/slide" Target="/ppt/slides/slide1.xml" Id="R0b031e9d73064fea" /><Relationship Type="http://schemas.openxmlformats.org/officeDocument/2006/relationships/slide" Target="/ppt/slides/slide2.xml" Id="R6554d793215c4424" /><Relationship Type="http://schemas.openxmlformats.org/officeDocument/2006/relationships/slide" Target="/ppt/slides/slide3.xml" Id="R266881e1d2b74b4e" /><Relationship Type="http://schemas.openxmlformats.org/officeDocument/2006/relationships/slide" Target="/ppt/slides/slide4.xml" Id="R02e96bbe2aa24b77" /><Relationship Type="http://schemas.openxmlformats.org/officeDocument/2006/relationships/slide" Target="/ppt/slides/slide5.xml" Id="R16f9f2e9cd1b49e9" /><Relationship Type="http://schemas.openxmlformats.org/officeDocument/2006/relationships/slide" Target="/ppt/slides/slide6.xml" Id="Rb42e43bbff5d49e7" /><Relationship Type="http://schemas.openxmlformats.org/officeDocument/2006/relationships/slide" Target="/ppt/slides/slide7.xml" Id="R74b9c42b475e42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928aa724674d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03f8aab484250" /><Relationship Type="http://schemas.openxmlformats.org/officeDocument/2006/relationships/theme" Target="/ppt/slideMasters/theme/theme1.xml" Id="R28917ac8cc4b4d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e03f8aab4842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b24a6b24043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a23b250a546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05138543148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16450c8d14a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a266e63dc40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8b3303dd940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574b705234b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VEKST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30 887 803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30 427 760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28 970 889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50 200 069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71 365 630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VEKSTBYGGEREN AS  –  34,6 %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 DAHL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REGNSKAPSKONTORET AS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WIBECHE ISEBAKKE PAULSEN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PENGEBINGEN AS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WIP HOLDING AS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Solbråveien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924 548 401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VEKST AS</a:t>
            </a:r>
          </a:p>
        </p:txBody>
      </p:sp>
    </p:spTree>
  </p:cSld>
  <p:clrMapOvr>
    <a:masterClrMapping xmlns:a="http://schemas.openxmlformats.org/drawingml/2006/main"/>
  </p:clrMapOvr>
</p:sld>
</file>