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cf0985df8f4b4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516cd83e2842b6"/>
  </p:sldMasterIdLst>
  <p:sldIdLst>
    <p:sldId xmlns:r="http://schemas.openxmlformats.org/officeDocument/2006/relationships" id="256" r:id="R59ad775376c7491e"/>
    <p:sldId xmlns:r="http://schemas.openxmlformats.org/officeDocument/2006/relationships" id="257" r:id="Rbffbaafc529c4d4b"/>
    <p:sldId xmlns:r="http://schemas.openxmlformats.org/officeDocument/2006/relationships" id="258" r:id="R70f94ea47c79494c"/>
    <p:sldId xmlns:r="http://schemas.openxmlformats.org/officeDocument/2006/relationships" id="259" r:id="Re959a44a5c8d429f"/>
    <p:sldId xmlns:r="http://schemas.openxmlformats.org/officeDocument/2006/relationships" id="260" r:id="R6ca251a67518487d"/>
    <p:sldId xmlns:r="http://schemas.openxmlformats.org/officeDocument/2006/relationships" id="261" r:id="Rd2cb791a8d9f4360"/>
    <p:sldId xmlns:r="http://schemas.openxmlformats.org/officeDocument/2006/relationships" id="262" r:id="R839e743140ae4a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516cd83e2842b6" /><Relationship Type="http://schemas.openxmlformats.org/officeDocument/2006/relationships/slide" Target="/ppt/slides/slide1.xml" Id="R59ad775376c7491e" /><Relationship Type="http://schemas.openxmlformats.org/officeDocument/2006/relationships/slide" Target="/ppt/slides/slide2.xml" Id="Rbffbaafc529c4d4b" /><Relationship Type="http://schemas.openxmlformats.org/officeDocument/2006/relationships/slide" Target="/ppt/slides/slide3.xml" Id="R70f94ea47c79494c" /><Relationship Type="http://schemas.openxmlformats.org/officeDocument/2006/relationships/slide" Target="/ppt/slides/slide4.xml" Id="Re959a44a5c8d429f" /><Relationship Type="http://schemas.openxmlformats.org/officeDocument/2006/relationships/slide" Target="/ppt/slides/slide5.xml" Id="R6ca251a67518487d" /><Relationship Type="http://schemas.openxmlformats.org/officeDocument/2006/relationships/slide" Target="/ppt/slides/slide6.xml" Id="Rd2cb791a8d9f4360" /><Relationship Type="http://schemas.openxmlformats.org/officeDocument/2006/relationships/slide" Target="/ppt/slides/slide7.xml" Id="R839e743140ae4a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4e2c4cdc5b43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8713d6bc474ed7" /><Relationship Type="http://schemas.openxmlformats.org/officeDocument/2006/relationships/theme" Target="/ppt/slideMasters/theme/theme1.xml" Id="Re499eeb3a6a34b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8713d6bc474e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238d9321374b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8edada3b8742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65c96f22ad44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b38a39e84b43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f507c3f9c4f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1aab97377b4f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31ac988d564d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BERGEN TØMRER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TØMRER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BERGEN TØMRER AS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TØMRER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TØMRER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TØMRER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26 428 722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999 094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891 549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558 787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7 024 784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TØMRER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EHI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TØMRER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Idrettsvegen 143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924 528 036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TØMRER AS</a:t>
            </a:r>
          </a:p>
        </p:txBody>
      </p:sp>
    </p:spTree>
  </p:cSld>
  <p:clrMapOvr>
    <a:masterClrMapping xmlns:a="http://schemas.openxmlformats.org/drawingml/2006/main"/>
  </p:clrMapOvr>
</p:sld>
</file>