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5160e84c9e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921169c1ec4b63"/>
  </p:sldMasterIdLst>
  <p:sldIdLst>
    <p:sldId xmlns:r="http://schemas.openxmlformats.org/officeDocument/2006/relationships" id="256" r:id="R9993103622ef400f"/>
    <p:sldId xmlns:r="http://schemas.openxmlformats.org/officeDocument/2006/relationships" id="257" r:id="Rf35eaf49c8c64085"/>
    <p:sldId xmlns:r="http://schemas.openxmlformats.org/officeDocument/2006/relationships" id="258" r:id="Rb733515fb286403f"/>
    <p:sldId xmlns:r="http://schemas.openxmlformats.org/officeDocument/2006/relationships" id="259" r:id="R71069d53672e4fe0"/>
    <p:sldId xmlns:r="http://schemas.openxmlformats.org/officeDocument/2006/relationships" id="260" r:id="Rf21583b2cd1a43c2"/>
    <p:sldId xmlns:r="http://schemas.openxmlformats.org/officeDocument/2006/relationships" id="261" r:id="R2c7faaa970444c7f"/>
    <p:sldId xmlns:r="http://schemas.openxmlformats.org/officeDocument/2006/relationships" id="262" r:id="R20514d542b8d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21169c1ec4b63" /><Relationship Type="http://schemas.openxmlformats.org/officeDocument/2006/relationships/slide" Target="/ppt/slides/slide1.xml" Id="R9993103622ef400f" /><Relationship Type="http://schemas.openxmlformats.org/officeDocument/2006/relationships/slide" Target="/ppt/slides/slide2.xml" Id="Rf35eaf49c8c64085" /><Relationship Type="http://schemas.openxmlformats.org/officeDocument/2006/relationships/slide" Target="/ppt/slides/slide3.xml" Id="Rb733515fb286403f" /><Relationship Type="http://schemas.openxmlformats.org/officeDocument/2006/relationships/slide" Target="/ppt/slides/slide4.xml" Id="R71069d53672e4fe0" /><Relationship Type="http://schemas.openxmlformats.org/officeDocument/2006/relationships/slide" Target="/ppt/slides/slide5.xml" Id="Rf21583b2cd1a43c2" /><Relationship Type="http://schemas.openxmlformats.org/officeDocument/2006/relationships/slide" Target="/ppt/slides/slide6.xml" Id="R2c7faaa970444c7f" /><Relationship Type="http://schemas.openxmlformats.org/officeDocument/2006/relationships/slide" Target="/ppt/slides/slide7.xml" Id="R20514d542b8d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10d1a497f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03ec34e34e39" /><Relationship Type="http://schemas.openxmlformats.org/officeDocument/2006/relationships/theme" Target="/ppt/slideMasters/theme/theme1.xml" Id="R241291e378a9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603ec34e34e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39e6999ac47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685ac7e73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c265be1c0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b226548d8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fd86fc319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9d84a235b49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ecd496f1348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HAFTING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HAFTING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50 995 828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54 326 532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54 326 552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AAGAARD HAFTING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Hjortevegen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924 525 673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HAFTING AS</a:t>
            </a:r>
          </a:p>
        </p:txBody>
      </p:sp>
    </p:spTree>
  </p:cSld>
  <p:clrMapOvr>
    <a:masterClrMapping xmlns:a="http://schemas.openxmlformats.org/drawingml/2006/main"/>
  </p:clrMapOvr>
</p:sld>
</file>