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b4a6563b284e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21a0e7c51e4be4"/>
  </p:sldMasterIdLst>
  <p:sldIdLst>
    <p:sldId xmlns:r="http://schemas.openxmlformats.org/officeDocument/2006/relationships" id="256" r:id="R1487af982418428a"/>
    <p:sldId xmlns:r="http://schemas.openxmlformats.org/officeDocument/2006/relationships" id="257" r:id="R69a13184a3514d82"/>
    <p:sldId xmlns:r="http://schemas.openxmlformats.org/officeDocument/2006/relationships" id="258" r:id="R6b42d72d7d164554"/>
    <p:sldId xmlns:r="http://schemas.openxmlformats.org/officeDocument/2006/relationships" id="259" r:id="R17d9301e0e304449"/>
    <p:sldId xmlns:r="http://schemas.openxmlformats.org/officeDocument/2006/relationships" id="260" r:id="R1678c9f8823d46c6"/>
    <p:sldId xmlns:r="http://schemas.openxmlformats.org/officeDocument/2006/relationships" id="261" r:id="R659802b1ebbd41de"/>
    <p:sldId xmlns:r="http://schemas.openxmlformats.org/officeDocument/2006/relationships" id="262" r:id="Rd8974ee46e0a40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21a0e7c51e4be4" /><Relationship Type="http://schemas.openxmlformats.org/officeDocument/2006/relationships/slide" Target="/ppt/slides/slide1.xml" Id="R1487af982418428a" /><Relationship Type="http://schemas.openxmlformats.org/officeDocument/2006/relationships/slide" Target="/ppt/slides/slide2.xml" Id="R69a13184a3514d82" /><Relationship Type="http://schemas.openxmlformats.org/officeDocument/2006/relationships/slide" Target="/ppt/slides/slide3.xml" Id="R6b42d72d7d164554" /><Relationship Type="http://schemas.openxmlformats.org/officeDocument/2006/relationships/slide" Target="/ppt/slides/slide4.xml" Id="R17d9301e0e304449" /><Relationship Type="http://schemas.openxmlformats.org/officeDocument/2006/relationships/slide" Target="/ppt/slides/slide5.xml" Id="R1678c9f8823d46c6" /><Relationship Type="http://schemas.openxmlformats.org/officeDocument/2006/relationships/slide" Target="/ppt/slides/slide6.xml" Id="R659802b1ebbd41de" /><Relationship Type="http://schemas.openxmlformats.org/officeDocument/2006/relationships/slide" Target="/ppt/slides/slide7.xml" Id="Rd8974ee46e0a40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2bc4ac356e4c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5c96a725843ac" /><Relationship Type="http://schemas.openxmlformats.org/officeDocument/2006/relationships/theme" Target="/ppt/slideMasters/theme/theme1.xml" Id="Rf4bc0c71bc2f4d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15c96a725843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3b9ca58484b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2443de5fb40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70311022e44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482eacb9b48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0f8bed8164c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1caa0e89a49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8891215344b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LUWEN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LUWEN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12 893 263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113 381 534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140 317 122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LUCIA STABÆK WENAAS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TRUDE WENAAS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924 523 719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