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89f07b81f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354dec9b44091"/>
  </p:sldMasterIdLst>
  <p:sldIdLst>
    <p:sldId xmlns:r="http://schemas.openxmlformats.org/officeDocument/2006/relationships" id="256" r:id="R29dbf21c6d6d406a"/>
    <p:sldId xmlns:r="http://schemas.openxmlformats.org/officeDocument/2006/relationships" id="257" r:id="R518849c76b8b4e95"/>
    <p:sldId xmlns:r="http://schemas.openxmlformats.org/officeDocument/2006/relationships" id="258" r:id="R256678fe7bc14f75"/>
    <p:sldId xmlns:r="http://schemas.openxmlformats.org/officeDocument/2006/relationships" id="259" r:id="Rbe399f93c4fd4580"/>
    <p:sldId xmlns:r="http://schemas.openxmlformats.org/officeDocument/2006/relationships" id="260" r:id="R5767b7150fb640e9"/>
    <p:sldId xmlns:r="http://schemas.openxmlformats.org/officeDocument/2006/relationships" id="261" r:id="Rdfa3d26d6d0b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354dec9b44091" /><Relationship Type="http://schemas.openxmlformats.org/officeDocument/2006/relationships/slide" Target="/ppt/slides/slide1.xml" Id="R29dbf21c6d6d406a" /><Relationship Type="http://schemas.openxmlformats.org/officeDocument/2006/relationships/slide" Target="/ppt/slides/slide2.xml" Id="R518849c76b8b4e95" /><Relationship Type="http://schemas.openxmlformats.org/officeDocument/2006/relationships/slide" Target="/ppt/slides/slide3.xml" Id="R256678fe7bc14f75" /><Relationship Type="http://schemas.openxmlformats.org/officeDocument/2006/relationships/slide" Target="/ppt/slides/slide4.xml" Id="Rbe399f93c4fd4580" /><Relationship Type="http://schemas.openxmlformats.org/officeDocument/2006/relationships/slide" Target="/ppt/slides/slide5.xml" Id="R5767b7150fb640e9" /><Relationship Type="http://schemas.openxmlformats.org/officeDocument/2006/relationships/slide" Target="/ppt/slides/slide6.xml" Id="Rdfa3d26d6d0b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ae6e93a07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42fd4dc0447e2" /><Relationship Type="http://schemas.openxmlformats.org/officeDocument/2006/relationships/theme" Target="/ppt/slideMasters/theme/theme1.xml" Id="R06e18ac22547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42fd4dc04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42f817b7a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20ae5874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1f9a70cf6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fe0707cec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6d9d17d9d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f0fd03dc6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LUWEN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924 523 719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