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72d2c4a07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b313bfe624da6"/>
  </p:sldMasterIdLst>
  <p:sldIdLst>
    <p:sldId xmlns:r="http://schemas.openxmlformats.org/officeDocument/2006/relationships" id="256" r:id="R838a36e5a80d4c89"/>
    <p:sldId xmlns:r="http://schemas.openxmlformats.org/officeDocument/2006/relationships" id="257" r:id="Rec82c71029304316"/>
    <p:sldId xmlns:r="http://schemas.openxmlformats.org/officeDocument/2006/relationships" id="258" r:id="R295fccdc10544d8e"/>
    <p:sldId xmlns:r="http://schemas.openxmlformats.org/officeDocument/2006/relationships" id="259" r:id="R4a8b336f33334409"/>
    <p:sldId xmlns:r="http://schemas.openxmlformats.org/officeDocument/2006/relationships" id="260" r:id="R01aafc0e60684f70"/>
    <p:sldId xmlns:r="http://schemas.openxmlformats.org/officeDocument/2006/relationships" id="261" r:id="R4c40fdc7cb484767"/>
    <p:sldId xmlns:r="http://schemas.openxmlformats.org/officeDocument/2006/relationships" id="262" r:id="R7bdbc5a683d8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b313bfe624da6" /><Relationship Type="http://schemas.openxmlformats.org/officeDocument/2006/relationships/slide" Target="/ppt/slides/slide1.xml" Id="R838a36e5a80d4c89" /><Relationship Type="http://schemas.openxmlformats.org/officeDocument/2006/relationships/slide" Target="/ppt/slides/slide2.xml" Id="Rec82c71029304316" /><Relationship Type="http://schemas.openxmlformats.org/officeDocument/2006/relationships/slide" Target="/ppt/slides/slide3.xml" Id="R295fccdc10544d8e" /><Relationship Type="http://schemas.openxmlformats.org/officeDocument/2006/relationships/slide" Target="/ppt/slides/slide4.xml" Id="R4a8b336f33334409" /><Relationship Type="http://schemas.openxmlformats.org/officeDocument/2006/relationships/slide" Target="/ppt/slides/slide5.xml" Id="R01aafc0e60684f70" /><Relationship Type="http://schemas.openxmlformats.org/officeDocument/2006/relationships/slide" Target="/ppt/slides/slide6.xml" Id="R4c40fdc7cb484767" /><Relationship Type="http://schemas.openxmlformats.org/officeDocument/2006/relationships/slide" Target="/ppt/slides/slide7.xml" Id="R7bdbc5a683d8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7af92d35b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80afa47a43a1" /><Relationship Type="http://schemas.openxmlformats.org/officeDocument/2006/relationships/theme" Target="/ppt/slideMasters/theme/theme1.xml" Id="Radaa210a63b345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a80afa47a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68ae01b3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dc56d13d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71fed275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65ace17c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5e87ab650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a381e600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189348e01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