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88e44c362f4a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e6a2567e641ae"/>
  </p:sldMasterIdLst>
  <p:sldIdLst>
    <p:sldId xmlns:r="http://schemas.openxmlformats.org/officeDocument/2006/relationships" id="256" r:id="R6328c8d62a6541b6"/>
    <p:sldId xmlns:r="http://schemas.openxmlformats.org/officeDocument/2006/relationships" id="257" r:id="R88be19c12c574211"/>
    <p:sldId xmlns:r="http://schemas.openxmlformats.org/officeDocument/2006/relationships" id="258" r:id="Ra4148d625d674e13"/>
    <p:sldId xmlns:r="http://schemas.openxmlformats.org/officeDocument/2006/relationships" id="259" r:id="Rca8f78a90da04ba7"/>
    <p:sldId xmlns:r="http://schemas.openxmlformats.org/officeDocument/2006/relationships" id="260" r:id="Rbc47b34bd999421e"/>
    <p:sldId xmlns:r="http://schemas.openxmlformats.org/officeDocument/2006/relationships" id="261" r:id="Re0a31686aa124d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e6a2567e641ae" /><Relationship Type="http://schemas.openxmlformats.org/officeDocument/2006/relationships/slide" Target="/ppt/slides/slide1.xml" Id="R6328c8d62a6541b6" /><Relationship Type="http://schemas.openxmlformats.org/officeDocument/2006/relationships/slide" Target="/ppt/slides/slide2.xml" Id="R88be19c12c574211" /><Relationship Type="http://schemas.openxmlformats.org/officeDocument/2006/relationships/slide" Target="/ppt/slides/slide3.xml" Id="Ra4148d625d674e13" /><Relationship Type="http://schemas.openxmlformats.org/officeDocument/2006/relationships/slide" Target="/ppt/slides/slide4.xml" Id="Rca8f78a90da04ba7" /><Relationship Type="http://schemas.openxmlformats.org/officeDocument/2006/relationships/slide" Target="/ppt/slides/slide5.xml" Id="Rbc47b34bd999421e" /><Relationship Type="http://schemas.openxmlformats.org/officeDocument/2006/relationships/slide" Target="/ppt/slides/slide6.xml" Id="Re0a31686aa124d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ef33d8ae546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1227ffd2642ed" /><Relationship Type="http://schemas.openxmlformats.org/officeDocument/2006/relationships/theme" Target="/ppt/slideMasters/theme/theme1.xml" Id="R99908e8eed25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1227ffd26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eeb8a0fac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89460ca9546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4d2a2b86a4d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22fd57b05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5480ceed74b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2daf0323947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LEWEST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J. Hambros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924 523 468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LEWEST AS</a:t>
            </a:r>
          </a:p>
        </p:txBody>
      </p:sp>
    </p:spTree>
  </p:cSld>
  <p:clrMapOvr>
    <a:masterClrMapping xmlns:a="http://schemas.openxmlformats.org/drawingml/2006/main"/>
  </p:clrMapOvr>
</p:sld>
</file>