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81a369ef3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a9d0afd7d4b6e"/>
  </p:sldMasterIdLst>
  <p:sldIdLst>
    <p:sldId xmlns:r="http://schemas.openxmlformats.org/officeDocument/2006/relationships" id="256" r:id="Rd1b87960cc724987"/>
    <p:sldId xmlns:r="http://schemas.openxmlformats.org/officeDocument/2006/relationships" id="257" r:id="Rce076b42f8924258"/>
    <p:sldId xmlns:r="http://schemas.openxmlformats.org/officeDocument/2006/relationships" id="258" r:id="R24b7b60a66724a5d"/>
    <p:sldId xmlns:r="http://schemas.openxmlformats.org/officeDocument/2006/relationships" id="259" r:id="Ra0992a78689a4871"/>
    <p:sldId xmlns:r="http://schemas.openxmlformats.org/officeDocument/2006/relationships" id="260" r:id="R87c5d9064d424414"/>
    <p:sldId xmlns:r="http://schemas.openxmlformats.org/officeDocument/2006/relationships" id="261" r:id="Rd0ab85f22adb4118"/>
    <p:sldId xmlns:r="http://schemas.openxmlformats.org/officeDocument/2006/relationships" id="262" r:id="Rfa7e6ee9d1a7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a9d0afd7d4b6e" /><Relationship Type="http://schemas.openxmlformats.org/officeDocument/2006/relationships/slide" Target="/ppt/slides/slide1.xml" Id="Rd1b87960cc724987" /><Relationship Type="http://schemas.openxmlformats.org/officeDocument/2006/relationships/slide" Target="/ppt/slides/slide2.xml" Id="Rce076b42f8924258" /><Relationship Type="http://schemas.openxmlformats.org/officeDocument/2006/relationships/slide" Target="/ppt/slides/slide3.xml" Id="R24b7b60a66724a5d" /><Relationship Type="http://schemas.openxmlformats.org/officeDocument/2006/relationships/slide" Target="/ppt/slides/slide4.xml" Id="Ra0992a78689a4871" /><Relationship Type="http://schemas.openxmlformats.org/officeDocument/2006/relationships/slide" Target="/ppt/slides/slide5.xml" Id="R87c5d9064d424414" /><Relationship Type="http://schemas.openxmlformats.org/officeDocument/2006/relationships/slide" Target="/ppt/slides/slide6.xml" Id="Rd0ab85f22adb4118" /><Relationship Type="http://schemas.openxmlformats.org/officeDocument/2006/relationships/slide" Target="/ppt/slides/slide7.xml" Id="Rfa7e6ee9d1a7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8a06758cb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67157c5d4882" /><Relationship Type="http://schemas.openxmlformats.org/officeDocument/2006/relationships/theme" Target="/ppt/slideMasters/theme/theme1.xml" Id="Rc1f2bf2597bf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567157c5d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58d78123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857372420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d0c2d32f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2e136e749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f4f04442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6a36130f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e320502f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FRØSHAUG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