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902a626c64f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b4d50a7054080"/>
  </p:sldMasterIdLst>
  <p:sldIdLst>
    <p:sldId xmlns:r="http://schemas.openxmlformats.org/officeDocument/2006/relationships" id="256" r:id="Rb45e92717b00488c"/>
    <p:sldId xmlns:r="http://schemas.openxmlformats.org/officeDocument/2006/relationships" id="257" r:id="R18ec104e17154b05"/>
    <p:sldId xmlns:r="http://schemas.openxmlformats.org/officeDocument/2006/relationships" id="258" r:id="R8c43a81dccd447b7"/>
    <p:sldId xmlns:r="http://schemas.openxmlformats.org/officeDocument/2006/relationships" id="259" r:id="Ra8e07498913947a5"/>
    <p:sldId xmlns:r="http://schemas.openxmlformats.org/officeDocument/2006/relationships" id="260" r:id="R75ca67edba4a493b"/>
    <p:sldId xmlns:r="http://schemas.openxmlformats.org/officeDocument/2006/relationships" id="261" r:id="R7642f83cd8b24f6c"/>
    <p:sldId xmlns:r="http://schemas.openxmlformats.org/officeDocument/2006/relationships" id="262" r:id="R7156ce95a60a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b4d50a7054080" /><Relationship Type="http://schemas.openxmlformats.org/officeDocument/2006/relationships/slide" Target="/ppt/slides/slide1.xml" Id="Rb45e92717b00488c" /><Relationship Type="http://schemas.openxmlformats.org/officeDocument/2006/relationships/slide" Target="/ppt/slides/slide2.xml" Id="R18ec104e17154b05" /><Relationship Type="http://schemas.openxmlformats.org/officeDocument/2006/relationships/slide" Target="/ppt/slides/slide3.xml" Id="R8c43a81dccd447b7" /><Relationship Type="http://schemas.openxmlformats.org/officeDocument/2006/relationships/slide" Target="/ppt/slides/slide4.xml" Id="Ra8e07498913947a5" /><Relationship Type="http://schemas.openxmlformats.org/officeDocument/2006/relationships/slide" Target="/ppt/slides/slide5.xml" Id="R75ca67edba4a493b" /><Relationship Type="http://schemas.openxmlformats.org/officeDocument/2006/relationships/slide" Target="/ppt/slides/slide6.xml" Id="R7642f83cd8b24f6c" /><Relationship Type="http://schemas.openxmlformats.org/officeDocument/2006/relationships/slide" Target="/ppt/slides/slide7.xml" Id="R7156ce95a60a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de8a7e5de45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c7d52143c4f5a" /><Relationship Type="http://schemas.openxmlformats.org/officeDocument/2006/relationships/theme" Target="/ppt/slideMasters/theme/theme1.xml" Id="Ra38b6de82a57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c7d52143c4f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9512130fc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32b2ff57f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e4f4ed0f0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6ccf6101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1fbd96e2c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a6fdd34f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eab1383ea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 POLLO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POLLO 2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15 919 601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15 943 543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DORTHE CHRISTINA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924 516 135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POLLO 2 AS</a:t>
            </a:r>
          </a:p>
        </p:txBody>
      </p:sp>
    </p:spTree>
  </p:cSld>
  <p:clrMapOvr>
    <a:masterClrMapping xmlns:a="http://schemas.openxmlformats.org/drawingml/2006/main"/>
  </p:clrMapOvr>
</p:sld>
</file>