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57142b22f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f24f892c74f24"/>
  </p:sldMasterIdLst>
  <p:sldIdLst>
    <p:sldId xmlns:r="http://schemas.openxmlformats.org/officeDocument/2006/relationships" id="256" r:id="R651dee7766f74c63"/>
    <p:sldId xmlns:r="http://schemas.openxmlformats.org/officeDocument/2006/relationships" id="257" r:id="Re88baa16f7f7483c"/>
    <p:sldId xmlns:r="http://schemas.openxmlformats.org/officeDocument/2006/relationships" id="258" r:id="R0553ca0e55554d14"/>
    <p:sldId xmlns:r="http://schemas.openxmlformats.org/officeDocument/2006/relationships" id="259" r:id="R352ec44ab79f46a8"/>
    <p:sldId xmlns:r="http://schemas.openxmlformats.org/officeDocument/2006/relationships" id="260" r:id="Ra8506a324d19462e"/>
    <p:sldId xmlns:r="http://schemas.openxmlformats.org/officeDocument/2006/relationships" id="261" r:id="R4b8ae758d3ec41a2"/>
    <p:sldId xmlns:r="http://schemas.openxmlformats.org/officeDocument/2006/relationships" id="262" r:id="R35a304ee0077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f24f892c74f24" /><Relationship Type="http://schemas.openxmlformats.org/officeDocument/2006/relationships/slide" Target="/ppt/slides/slide1.xml" Id="R651dee7766f74c63" /><Relationship Type="http://schemas.openxmlformats.org/officeDocument/2006/relationships/slide" Target="/ppt/slides/slide2.xml" Id="Re88baa16f7f7483c" /><Relationship Type="http://schemas.openxmlformats.org/officeDocument/2006/relationships/slide" Target="/ppt/slides/slide3.xml" Id="R0553ca0e55554d14" /><Relationship Type="http://schemas.openxmlformats.org/officeDocument/2006/relationships/slide" Target="/ppt/slides/slide4.xml" Id="R352ec44ab79f46a8" /><Relationship Type="http://schemas.openxmlformats.org/officeDocument/2006/relationships/slide" Target="/ppt/slides/slide5.xml" Id="Ra8506a324d19462e" /><Relationship Type="http://schemas.openxmlformats.org/officeDocument/2006/relationships/slide" Target="/ppt/slides/slide6.xml" Id="R4b8ae758d3ec41a2" /><Relationship Type="http://schemas.openxmlformats.org/officeDocument/2006/relationships/slide" Target="/ppt/slides/slide7.xml" Id="R35a304ee0077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344ab34bc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c314a1c044a36" /><Relationship Type="http://schemas.openxmlformats.org/officeDocument/2006/relationships/theme" Target="/ppt/slideMasters/theme/theme1.xml" Id="Rbcd01caa751d47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c314a1c044a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370b621834b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275d8ab07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34fae100e46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a555a9636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5e9182b4a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37252740c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7a25cf2d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 BEDRIFTEN BRATFOS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 BEDRIFTEN BRATFOS RØRSERVICE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1 434 548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441 581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PABLO ANDRÉS VELASCO BRATFOS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924 515 813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 BEDRIFTEN BRATFOS RØRSERVICE AS</a:t>
            </a:r>
          </a:p>
        </p:txBody>
      </p:sp>
    </p:spTree>
  </p:cSld>
  <p:clrMapOvr>
    <a:masterClrMapping xmlns:a="http://schemas.openxmlformats.org/drawingml/2006/main"/>
  </p:clrMapOvr>
</p:sld>
</file>