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3c5f71d38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38d9d08af4fdf"/>
  </p:sldMasterIdLst>
  <p:sldIdLst>
    <p:sldId xmlns:r="http://schemas.openxmlformats.org/officeDocument/2006/relationships" id="256" r:id="Rf0133c3eba344361"/>
    <p:sldId xmlns:r="http://schemas.openxmlformats.org/officeDocument/2006/relationships" id="257" r:id="R3a9a2b0773f64f3f"/>
    <p:sldId xmlns:r="http://schemas.openxmlformats.org/officeDocument/2006/relationships" id="258" r:id="R4f4ee181435444a7"/>
    <p:sldId xmlns:r="http://schemas.openxmlformats.org/officeDocument/2006/relationships" id="259" r:id="Rf333646e4d99427b"/>
    <p:sldId xmlns:r="http://schemas.openxmlformats.org/officeDocument/2006/relationships" id="260" r:id="R23319ce44cc94774"/>
    <p:sldId xmlns:r="http://schemas.openxmlformats.org/officeDocument/2006/relationships" id="261" r:id="R85f6a79bf367483c"/>
    <p:sldId xmlns:r="http://schemas.openxmlformats.org/officeDocument/2006/relationships" id="262" r:id="R5564d2cc9e23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38d9d08af4fdf" /><Relationship Type="http://schemas.openxmlformats.org/officeDocument/2006/relationships/slide" Target="/ppt/slides/slide1.xml" Id="Rf0133c3eba344361" /><Relationship Type="http://schemas.openxmlformats.org/officeDocument/2006/relationships/slide" Target="/ppt/slides/slide2.xml" Id="R3a9a2b0773f64f3f" /><Relationship Type="http://schemas.openxmlformats.org/officeDocument/2006/relationships/slide" Target="/ppt/slides/slide3.xml" Id="R4f4ee181435444a7" /><Relationship Type="http://schemas.openxmlformats.org/officeDocument/2006/relationships/slide" Target="/ppt/slides/slide4.xml" Id="Rf333646e4d99427b" /><Relationship Type="http://schemas.openxmlformats.org/officeDocument/2006/relationships/slide" Target="/ppt/slides/slide5.xml" Id="R23319ce44cc94774" /><Relationship Type="http://schemas.openxmlformats.org/officeDocument/2006/relationships/slide" Target="/ppt/slides/slide6.xml" Id="R85f6a79bf367483c" /><Relationship Type="http://schemas.openxmlformats.org/officeDocument/2006/relationships/slide" Target="/ppt/slides/slide7.xml" Id="R5564d2cc9e23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7d80ff30b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edcf0cf224631" /><Relationship Type="http://schemas.openxmlformats.org/officeDocument/2006/relationships/theme" Target="/ppt/slideMasters/theme/theme1.xml" Id="Ra64c840e6cea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edcf0cf22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1a350e3e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8257c5570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26c8f20db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251ae98a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dd807105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0013b617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1fcbc86b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