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06130bff1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2bbcbbbbc4a2e"/>
  </p:sldMasterIdLst>
  <p:sldIdLst>
    <p:sldId xmlns:r="http://schemas.openxmlformats.org/officeDocument/2006/relationships" id="256" r:id="R1d759b3580344998"/>
    <p:sldId xmlns:r="http://schemas.openxmlformats.org/officeDocument/2006/relationships" id="257" r:id="R4fcbeaf40d8a4f06"/>
    <p:sldId xmlns:r="http://schemas.openxmlformats.org/officeDocument/2006/relationships" id="258" r:id="R2bb8fd7618664a4c"/>
    <p:sldId xmlns:r="http://schemas.openxmlformats.org/officeDocument/2006/relationships" id="259" r:id="R64d266d1d00a453d"/>
    <p:sldId xmlns:r="http://schemas.openxmlformats.org/officeDocument/2006/relationships" id="260" r:id="Re078bc05f2a2400d"/>
    <p:sldId xmlns:r="http://schemas.openxmlformats.org/officeDocument/2006/relationships" id="261" r:id="R790e1a2656ba467f"/>
    <p:sldId xmlns:r="http://schemas.openxmlformats.org/officeDocument/2006/relationships" id="262" r:id="R9fada3e3cc06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2bbcbbbbc4a2e" /><Relationship Type="http://schemas.openxmlformats.org/officeDocument/2006/relationships/slide" Target="/ppt/slides/slide1.xml" Id="R1d759b3580344998" /><Relationship Type="http://schemas.openxmlformats.org/officeDocument/2006/relationships/slide" Target="/ppt/slides/slide2.xml" Id="R4fcbeaf40d8a4f06" /><Relationship Type="http://schemas.openxmlformats.org/officeDocument/2006/relationships/slide" Target="/ppt/slides/slide3.xml" Id="R2bb8fd7618664a4c" /><Relationship Type="http://schemas.openxmlformats.org/officeDocument/2006/relationships/slide" Target="/ppt/slides/slide4.xml" Id="R64d266d1d00a453d" /><Relationship Type="http://schemas.openxmlformats.org/officeDocument/2006/relationships/slide" Target="/ppt/slides/slide5.xml" Id="Re078bc05f2a2400d" /><Relationship Type="http://schemas.openxmlformats.org/officeDocument/2006/relationships/slide" Target="/ppt/slides/slide6.xml" Id="R790e1a2656ba467f" /><Relationship Type="http://schemas.openxmlformats.org/officeDocument/2006/relationships/slide" Target="/ppt/slides/slide7.xml" Id="R9fada3e3cc06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5af9c3aa2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86b0d2e946a5" /><Relationship Type="http://schemas.openxmlformats.org/officeDocument/2006/relationships/theme" Target="/ppt/slideMasters/theme/theme1.xml" Id="Ra97ec45b1471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f86b0d2e9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05d6484a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2a15bef0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a2e73a7e8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42e6242f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d305dedb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d76338da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ccbea4a4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HANSGAARD 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