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817c0ec2b6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8e4d8a8954f11"/>
  </p:sldMasterIdLst>
  <p:sldIdLst>
    <p:sldId xmlns:r="http://schemas.openxmlformats.org/officeDocument/2006/relationships" id="256" r:id="Re02c642670134dc2"/>
    <p:sldId xmlns:r="http://schemas.openxmlformats.org/officeDocument/2006/relationships" id="257" r:id="Re94a59fc02e94df8"/>
    <p:sldId xmlns:r="http://schemas.openxmlformats.org/officeDocument/2006/relationships" id="258" r:id="Rddac0c59293544bc"/>
    <p:sldId xmlns:r="http://schemas.openxmlformats.org/officeDocument/2006/relationships" id="259" r:id="R2ea8dc7f1b084b1a"/>
    <p:sldId xmlns:r="http://schemas.openxmlformats.org/officeDocument/2006/relationships" id="260" r:id="Rf0465a6432754fb2"/>
    <p:sldId xmlns:r="http://schemas.openxmlformats.org/officeDocument/2006/relationships" id="261" r:id="Rfc8796fe6ab64bcd"/>
    <p:sldId xmlns:r="http://schemas.openxmlformats.org/officeDocument/2006/relationships" id="262" r:id="R777a98ba720e47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8e4d8a8954f11" /><Relationship Type="http://schemas.openxmlformats.org/officeDocument/2006/relationships/slide" Target="/ppt/slides/slide1.xml" Id="Re02c642670134dc2" /><Relationship Type="http://schemas.openxmlformats.org/officeDocument/2006/relationships/slide" Target="/ppt/slides/slide2.xml" Id="Re94a59fc02e94df8" /><Relationship Type="http://schemas.openxmlformats.org/officeDocument/2006/relationships/slide" Target="/ppt/slides/slide3.xml" Id="Rddac0c59293544bc" /><Relationship Type="http://schemas.openxmlformats.org/officeDocument/2006/relationships/slide" Target="/ppt/slides/slide4.xml" Id="R2ea8dc7f1b084b1a" /><Relationship Type="http://schemas.openxmlformats.org/officeDocument/2006/relationships/slide" Target="/ppt/slides/slide5.xml" Id="Rf0465a6432754fb2" /><Relationship Type="http://schemas.openxmlformats.org/officeDocument/2006/relationships/slide" Target="/ppt/slides/slide6.xml" Id="Rfc8796fe6ab64bcd" /><Relationship Type="http://schemas.openxmlformats.org/officeDocument/2006/relationships/slide" Target="/ppt/slides/slide7.xml" Id="R777a98ba720e47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a402c946b4e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85344651d426e" /><Relationship Type="http://schemas.openxmlformats.org/officeDocument/2006/relationships/theme" Target="/ppt/slideMasters/theme/theme1.xml" Id="R032ea247864842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085344651d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ca6996100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a8a432fc547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54799b21c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8e47f297047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aa4e7b259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16aa536674c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0abae0e0d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10 511 542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28 182 686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55 036 993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LEONARD NORSTRØM ROTH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 Sommernes Advokatfirma DA, Hieronymus Heyerdahlsgate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924 497 262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OLECA AS</a:t>
            </a:r>
          </a:p>
        </p:txBody>
      </p:sp>
    </p:spTree>
  </p:cSld>
  <p:clrMapOvr>
    <a:masterClrMapping xmlns:a="http://schemas.openxmlformats.org/drawingml/2006/main"/>
  </p:clrMapOvr>
</p:sld>
</file>