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5ba7ebdcd6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58e2374a34159"/>
  </p:sldMasterIdLst>
  <p:sldIdLst>
    <p:sldId xmlns:r="http://schemas.openxmlformats.org/officeDocument/2006/relationships" id="256" r:id="R3997c6a059414469"/>
    <p:sldId xmlns:r="http://schemas.openxmlformats.org/officeDocument/2006/relationships" id="257" r:id="Rf5ae86bf8da34bca"/>
    <p:sldId xmlns:r="http://schemas.openxmlformats.org/officeDocument/2006/relationships" id="258" r:id="R557253a0b2ee4299"/>
    <p:sldId xmlns:r="http://schemas.openxmlformats.org/officeDocument/2006/relationships" id="259" r:id="R72c1617cc9a34dea"/>
    <p:sldId xmlns:r="http://schemas.openxmlformats.org/officeDocument/2006/relationships" id="260" r:id="Rf92d5811fa054de1"/>
    <p:sldId xmlns:r="http://schemas.openxmlformats.org/officeDocument/2006/relationships" id="261" r:id="Rbeab1db3b064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58e2374a34159" /><Relationship Type="http://schemas.openxmlformats.org/officeDocument/2006/relationships/slide" Target="/ppt/slides/slide1.xml" Id="R3997c6a059414469" /><Relationship Type="http://schemas.openxmlformats.org/officeDocument/2006/relationships/slide" Target="/ppt/slides/slide2.xml" Id="Rf5ae86bf8da34bca" /><Relationship Type="http://schemas.openxmlformats.org/officeDocument/2006/relationships/slide" Target="/ppt/slides/slide3.xml" Id="R557253a0b2ee4299" /><Relationship Type="http://schemas.openxmlformats.org/officeDocument/2006/relationships/slide" Target="/ppt/slides/slide4.xml" Id="R72c1617cc9a34dea" /><Relationship Type="http://schemas.openxmlformats.org/officeDocument/2006/relationships/slide" Target="/ppt/slides/slide5.xml" Id="Rf92d5811fa054de1" /><Relationship Type="http://schemas.openxmlformats.org/officeDocument/2006/relationships/slide" Target="/ppt/slides/slide6.xml" Id="Rbeab1db3b064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50bc5f8b3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3ee246e244b0e" /><Relationship Type="http://schemas.openxmlformats.org/officeDocument/2006/relationships/theme" Target="/ppt/slideMasters/theme/theme1.xml" Id="R7b73874bd6d4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3ee246e24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39ca68684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9e93e01e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12b6e305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f2233a10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eaa2abbd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64ed25bb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 Sommernes Advokatfirma DA, Hieronymus Heyerdahlsgate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924 497 262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OLECA AS</a:t>
            </a:r>
          </a:p>
        </p:txBody>
      </p:sp>
    </p:spTree>
  </p:cSld>
  <p:clrMapOvr>
    <a:masterClrMapping xmlns:a="http://schemas.openxmlformats.org/drawingml/2006/main"/>
  </p:clrMapOvr>
</p:sld>
</file>