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5012e8af4b4a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ad7096ec844d13"/>
  </p:sldMasterIdLst>
  <p:sldIdLst>
    <p:sldId xmlns:r="http://schemas.openxmlformats.org/officeDocument/2006/relationships" id="256" r:id="Re76d49439cd142f3"/>
    <p:sldId xmlns:r="http://schemas.openxmlformats.org/officeDocument/2006/relationships" id="257" r:id="R25f669e9e90148fc"/>
    <p:sldId xmlns:r="http://schemas.openxmlformats.org/officeDocument/2006/relationships" id="258" r:id="R0c17166ab12441b5"/>
    <p:sldId xmlns:r="http://schemas.openxmlformats.org/officeDocument/2006/relationships" id="259" r:id="Rc0fd1df8f3ea4e2a"/>
    <p:sldId xmlns:r="http://schemas.openxmlformats.org/officeDocument/2006/relationships" id="260" r:id="Rc3eab12a92ef4dd3"/>
    <p:sldId xmlns:r="http://schemas.openxmlformats.org/officeDocument/2006/relationships" id="261" r:id="R38fbea9ab54b427a"/>
    <p:sldId xmlns:r="http://schemas.openxmlformats.org/officeDocument/2006/relationships" id="262" r:id="R9b0b52e7c1674d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ad7096ec844d13" /><Relationship Type="http://schemas.openxmlformats.org/officeDocument/2006/relationships/slide" Target="/ppt/slides/slide1.xml" Id="Re76d49439cd142f3" /><Relationship Type="http://schemas.openxmlformats.org/officeDocument/2006/relationships/slide" Target="/ppt/slides/slide2.xml" Id="R25f669e9e90148fc" /><Relationship Type="http://schemas.openxmlformats.org/officeDocument/2006/relationships/slide" Target="/ppt/slides/slide3.xml" Id="R0c17166ab12441b5" /><Relationship Type="http://schemas.openxmlformats.org/officeDocument/2006/relationships/slide" Target="/ppt/slides/slide4.xml" Id="Rc0fd1df8f3ea4e2a" /><Relationship Type="http://schemas.openxmlformats.org/officeDocument/2006/relationships/slide" Target="/ppt/slides/slide5.xml" Id="Rc3eab12a92ef4dd3" /><Relationship Type="http://schemas.openxmlformats.org/officeDocument/2006/relationships/slide" Target="/ppt/slides/slide6.xml" Id="R38fbea9ab54b427a" /><Relationship Type="http://schemas.openxmlformats.org/officeDocument/2006/relationships/slide" Target="/ppt/slides/slide7.xml" Id="R9b0b52e7c1674d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8cd0f1ea5747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dd89bd513402f" /><Relationship Type="http://schemas.openxmlformats.org/officeDocument/2006/relationships/theme" Target="/ppt/slideMasters/theme/theme1.xml" Id="R3ba201ade6c641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9dd89bd51340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e8e886e3a4e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5b8500ba341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b2b3a73c74f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aaebe11764c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439b8eace46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8d9cdc43243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6e72accfc41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ØIVIND 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DAHL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ØIVIND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Feddersens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924 466 804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