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317c555c6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e95df37c04598"/>
  </p:sldMasterIdLst>
  <p:sldIdLst>
    <p:sldId xmlns:r="http://schemas.openxmlformats.org/officeDocument/2006/relationships" id="256" r:id="Rffc459d0f3684443"/>
    <p:sldId xmlns:r="http://schemas.openxmlformats.org/officeDocument/2006/relationships" id="257" r:id="R4be4a359c0d143eb"/>
    <p:sldId xmlns:r="http://schemas.openxmlformats.org/officeDocument/2006/relationships" id="258" r:id="Rf9608034838b47b1"/>
    <p:sldId xmlns:r="http://schemas.openxmlformats.org/officeDocument/2006/relationships" id="259" r:id="Rb0b708cdd997429e"/>
    <p:sldId xmlns:r="http://schemas.openxmlformats.org/officeDocument/2006/relationships" id="260" r:id="R9189ef7494e14f19"/>
    <p:sldId xmlns:r="http://schemas.openxmlformats.org/officeDocument/2006/relationships" id="261" r:id="Rfdc056a5c7ba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e95df37c04598" /><Relationship Type="http://schemas.openxmlformats.org/officeDocument/2006/relationships/slide" Target="/ppt/slides/slide1.xml" Id="Rffc459d0f3684443" /><Relationship Type="http://schemas.openxmlformats.org/officeDocument/2006/relationships/slide" Target="/ppt/slides/slide2.xml" Id="R4be4a359c0d143eb" /><Relationship Type="http://schemas.openxmlformats.org/officeDocument/2006/relationships/slide" Target="/ppt/slides/slide3.xml" Id="Rf9608034838b47b1" /><Relationship Type="http://schemas.openxmlformats.org/officeDocument/2006/relationships/slide" Target="/ppt/slides/slide4.xml" Id="Rb0b708cdd997429e" /><Relationship Type="http://schemas.openxmlformats.org/officeDocument/2006/relationships/slide" Target="/ppt/slides/slide5.xml" Id="R9189ef7494e14f19" /><Relationship Type="http://schemas.openxmlformats.org/officeDocument/2006/relationships/slide" Target="/ppt/slides/slide6.xml" Id="Rfdc056a5c7ba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b04d404aa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4bdce27ec40e4" /><Relationship Type="http://schemas.openxmlformats.org/officeDocument/2006/relationships/theme" Target="/ppt/slideMasters/theme/theme1.xml" Id="Rcc8ceb7b9c56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4bdce27ec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79a862202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b74f2ca3f46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d31d99c9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d9f8d4b4c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22c9413e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2912f1a37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Feddersens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924 466 804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