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8f1fd672a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85507dde7472a"/>
  </p:sldMasterIdLst>
  <p:sldIdLst>
    <p:sldId xmlns:r="http://schemas.openxmlformats.org/officeDocument/2006/relationships" id="256" r:id="R58b62aaef6404890"/>
    <p:sldId xmlns:r="http://schemas.openxmlformats.org/officeDocument/2006/relationships" id="257" r:id="R2acd579de6f44409"/>
    <p:sldId xmlns:r="http://schemas.openxmlformats.org/officeDocument/2006/relationships" id="258" r:id="R61ea3fa544944d05"/>
    <p:sldId xmlns:r="http://schemas.openxmlformats.org/officeDocument/2006/relationships" id="259" r:id="R28e67f91097a415f"/>
    <p:sldId xmlns:r="http://schemas.openxmlformats.org/officeDocument/2006/relationships" id="260" r:id="Rb6b304a14f2d4840"/>
    <p:sldId xmlns:r="http://schemas.openxmlformats.org/officeDocument/2006/relationships" id="261" r:id="R0f17e2b32b5e4727"/>
    <p:sldId xmlns:r="http://schemas.openxmlformats.org/officeDocument/2006/relationships" id="262" r:id="R6991817561b5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85507dde7472a" /><Relationship Type="http://schemas.openxmlformats.org/officeDocument/2006/relationships/slide" Target="/ppt/slides/slide1.xml" Id="R58b62aaef6404890" /><Relationship Type="http://schemas.openxmlformats.org/officeDocument/2006/relationships/slide" Target="/ppt/slides/slide2.xml" Id="R2acd579de6f44409" /><Relationship Type="http://schemas.openxmlformats.org/officeDocument/2006/relationships/slide" Target="/ppt/slides/slide3.xml" Id="R61ea3fa544944d05" /><Relationship Type="http://schemas.openxmlformats.org/officeDocument/2006/relationships/slide" Target="/ppt/slides/slide4.xml" Id="R28e67f91097a415f" /><Relationship Type="http://schemas.openxmlformats.org/officeDocument/2006/relationships/slide" Target="/ppt/slides/slide5.xml" Id="Rb6b304a14f2d4840" /><Relationship Type="http://schemas.openxmlformats.org/officeDocument/2006/relationships/slide" Target="/ppt/slides/slide6.xml" Id="R0f17e2b32b5e4727" /><Relationship Type="http://schemas.openxmlformats.org/officeDocument/2006/relationships/slide" Target="/ppt/slides/slide7.xml" Id="R6991817561b5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94575cbe3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fe0e36af94086" /><Relationship Type="http://schemas.openxmlformats.org/officeDocument/2006/relationships/theme" Target="/ppt/slideMasters/theme/theme1.xml" Id="R527a95b3eefa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fe0e36af9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f598ac25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286ee8e8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a3faae011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e7a691bd842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507b88d32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48920b00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40bdb4f4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HOLDINGS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LAMHOLMANE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