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af45bec38c4a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ee81e2ff3445cd"/>
  </p:sldMasterIdLst>
  <p:sldIdLst>
    <p:sldId xmlns:r="http://schemas.openxmlformats.org/officeDocument/2006/relationships" id="256" r:id="Rf3344c13faed454d"/>
    <p:sldId xmlns:r="http://schemas.openxmlformats.org/officeDocument/2006/relationships" id="257" r:id="R868914ea296d4957"/>
    <p:sldId xmlns:r="http://schemas.openxmlformats.org/officeDocument/2006/relationships" id="258" r:id="R0d5a142639ca4447"/>
    <p:sldId xmlns:r="http://schemas.openxmlformats.org/officeDocument/2006/relationships" id="259" r:id="R46642917edfb41ad"/>
    <p:sldId xmlns:r="http://schemas.openxmlformats.org/officeDocument/2006/relationships" id="260" r:id="Rc698451cd48a4856"/>
    <p:sldId xmlns:r="http://schemas.openxmlformats.org/officeDocument/2006/relationships" id="261" r:id="R62188cba43c244be"/>
    <p:sldId xmlns:r="http://schemas.openxmlformats.org/officeDocument/2006/relationships" id="262" r:id="R4325d0ffaa054b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ee81e2ff3445cd" /><Relationship Type="http://schemas.openxmlformats.org/officeDocument/2006/relationships/slide" Target="/ppt/slides/slide1.xml" Id="Rf3344c13faed454d" /><Relationship Type="http://schemas.openxmlformats.org/officeDocument/2006/relationships/slide" Target="/ppt/slides/slide2.xml" Id="R868914ea296d4957" /><Relationship Type="http://schemas.openxmlformats.org/officeDocument/2006/relationships/slide" Target="/ppt/slides/slide3.xml" Id="R0d5a142639ca4447" /><Relationship Type="http://schemas.openxmlformats.org/officeDocument/2006/relationships/slide" Target="/ppt/slides/slide4.xml" Id="R46642917edfb41ad" /><Relationship Type="http://schemas.openxmlformats.org/officeDocument/2006/relationships/slide" Target="/ppt/slides/slide5.xml" Id="Rc698451cd48a4856" /><Relationship Type="http://schemas.openxmlformats.org/officeDocument/2006/relationships/slide" Target="/ppt/slides/slide6.xml" Id="R62188cba43c244be" /><Relationship Type="http://schemas.openxmlformats.org/officeDocument/2006/relationships/slide" Target="/ppt/slides/slide7.xml" Id="R4325d0ffaa054b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840aa34b1246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f233e134d426d" /><Relationship Type="http://schemas.openxmlformats.org/officeDocument/2006/relationships/theme" Target="/ppt/slideMasters/theme/theme1.xml" Id="R6bc3eaca097349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0f233e134d42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21e4e867c4e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26ac9f54546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2c66939ee48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43d39ad5442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79c37dd0e48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884fa9d7145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f806970a144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MELESIO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MELESIO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452 017 578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1 976 161 256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2 068 657 190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MELESIO CAPITAL AS  –  35,5 %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GARMAR AS  –  20,9 %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GREÅKER INDUSTRIER AS  –  17,7 %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ARRAT AS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 AS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RM FINANS AS  –  6,5 %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8. etasje, Oppgang E, Munkedamsveien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924 439 947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INVEST AS</a:t>
            </a:r>
          </a:p>
        </p:txBody>
      </p:sp>
    </p:spTree>
  </p:cSld>
  <p:clrMapOvr>
    <a:masterClrMapping xmlns:a="http://schemas.openxmlformats.org/drawingml/2006/main"/>
  </p:clrMapOvr>
</p:sld>
</file>