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98087f376c43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5d062f1ce04c5c"/>
  </p:sldMasterIdLst>
  <p:sldIdLst>
    <p:sldId xmlns:r="http://schemas.openxmlformats.org/officeDocument/2006/relationships" id="256" r:id="Ra38f89d27772496c"/>
    <p:sldId xmlns:r="http://schemas.openxmlformats.org/officeDocument/2006/relationships" id="257" r:id="R4cc1c4fcfc984adf"/>
    <p:sldId xmlns:r="http://schemas.openxmlformats.org/officeDocument/2006/relationships" id="258" r:id="R2608e39b527f4c2b"/>
    <p:sldId xmlns:r="http://schemas.openxmlformats.org/officeDocument/2006/relationships" id="259" r:id="Re69af675db454c37"/>
    <p:sldId xmlns:r="http://schemas.openxmlformats.org/officeDocument/2006/relationships" id="260" r:id="Rda97e58b561048e0"/>
    <p:sldId xmlns:r="http://schemas.openxmlformats.org/officeDocument/2006/relationships" id="261" r:id="R6ee39ceb37044507"/>
    <p:sldId xmlns:r="http://schemas.openxmlformats.org/officeDocument/2006/relationships" id="262" r:id="R71c0a1f7b8af4d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5d062f1ce04c5c" /><Relationship Type="http://schemas.openxmlformats.org/officeDocument/2006/relationships/slide" Target="/ppt/slides/slide1.xml" Id="Ra38f89d27772496c" /><Relationship Type="http://schemas.openxmlformats.org/officeDocument/2006/relationships/slide" Target="/ppt/slides/slide2.xml" Id="R4cc1c4fcfc984adf" /><Relationship Type="http://schemas.openxmlformats.org/officeDocument/2006/relationships/slide" Target="/ppt/slides/slide3.xml" Id="R2608e39b527f4c2b" /><Relationship Type="http://schemas.openxmlformats.org/officeDocument/2006/relationships/slide" Target="/ppt/slides/slide4.xml" Id="Re69af675db454c37" /><Relationship Type="http://schemas.openxmlformats.org/officeDocument/2006/relationships/slide" Target="/ppt/slides/slide5.xml" Id="Rda97e58b561048e0" /><Relationship Type="http://schemas.openxmlformats.org/officeDocument/2006/relationships/slide" Target="/ppt/slides/slide6.xml" Id="R6ee39ceb37044507" /><Relationship Type="http://schemas.openxmlformats.org/officeDocument/2006/relationships/slide" Target="/ppt/slides/slide7.xml" Id="R71c0a1f7b8af4d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454a7860a945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ad371d1634a9b" /><Relationship Type="http://schemas.openxmlformats.org/officeDocument/2006/relationships/theme" Target="/ppt/slideMasters/theme/theme1.xml" Id="R5ebf33deaac049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8ad371d1634a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a8582478a4f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26f67d8ab42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389b1f11b4e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266e5bf654e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9f7fae4114b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d6949008049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16947880740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GOTAAS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GOTAAS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GOTAAS INVEST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GOTAAS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GOTAAS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GOTAAS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560 150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3 088 183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5 217 348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GOTAAS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GOTAAS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GOTAAS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Moldfaret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4848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924 436 263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GOTAAS INVEST AS</a:t>
            </a:r>
          </a:p>
        </p:txBody>
      </p:sp>
    </p:spTree>
  </p:cSld>
  <p:clrMapOvr>
    <a:masterClrMapping xmlns:a="http://schemas.openxmlformats.org/drawingml/2006/main"/>
  </p:clrMapOvr>
</p:sld>
</file>