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a67338b7e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800089a54492c"/>
  </p:sldMasterIdLst>
  <p:sldIdLst>
    <p:sldId xmlns:r="http://schemas.openxmlformats.org/officeDocument/2006/relationships" id="256" r:id="R35a9eb7197c54369"/>
    <p:sldId xmlns:r="http://schemas.openxmlformats.org/officeDocument/2006/relationships" id="257" r:id="Ra10ada01f3e64cbb"/>
    <p:sldId xmlns:r="http://schemas.openxmlformats.org/officeDocument/2006/relationships" id="258" r:id="R7edeba87f23e4133"/>
    <p:sldId xmlns:r="http://schemas.openxmlformats.org/officeDocument/2006/relationships" id="259" r:id="R28e4b3c9335846da"/>
    <p:sldId xmlns:r="http://schemas.openxmlformats.org/officeDocument/2006/relationships" id="260" r:id="Raa91dcb53dff4f0e"/>
    <p:sldId xmlns:r="http://schemas.openxmlformats.org/officeDocument/2006/relationships" id="261" r:id="R7d986fbd5b6945d8"/>
    <p:sldId xmlns:r="http://schemas.openxmlformats.org/officeDocument/2006/relationships" id="262" r:id="R5d83e5852510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800089a54492c" /><Relationship Type="http://schemas.openxmlformats.org/officeDocument/2006/relationships/slide" Target="/ppt/slides/slide1.xml" Id="R35a9eb7197c54369" /><Relationship Type="http://schemas.openxmlformats.org/officeDocument/2006/relationships/slide" Target="/ppt/slides/slide2.xml" Id="Ra10ada01f3e64cbb" /><Relationship Type="http://schemas.openxmlformats.org/officeDocument/2006/relationships/slide" Target="/ppt/slides/slide3.xml" Id="R7edeba87f23e4133" /><Relationship Type="http://schemas.openxmlformats.org/officeDocument/2006/relationships/slide" Target="/ppt/slides/slide4.xml" Id="R28e4b3c9335846da" /><Relationship Type="http://schemas.openxmlformats.org/officeDocument/2006/relationships/slide" Target="/ppt/slides/slide5.xml" Id="Raa91dcb53dff4f0e" /><Relationship Type="http://schemas.openxmlformats.org/officeDocument/2006/relationships/slide" Target="/ppt/slides/slide6.xml" Id="R7d986fbd5b6945d8" /><Relationship Type="http://schemas.openxmlformats.org/officeDocument/2006/relationships/slide" Target="/ppt/slides/slide7.xml" Id="R5d83e5852510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82d315657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ad1e8e8744a6" /><Relationship Type="http://schemas.openxmlformats.org/officeDocument/2006/relationships/theme" Target="/ppt/slideMasters/theme/theme1.xml" Id="R81668beba4f5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8ad1e8e87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0d8aa8a53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dccd66a4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389f77e08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3dd10720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bb90191d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f996dbc5b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73e94f7d7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