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39a01bdec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0c2f152154442"/>
  </p:sldMasterIdLst>
  <p:sldIdLst>
    <p:sldId xmlns:r="http://schemas.openxmlformats.org/officeDocument/2006/relationships" id="256" r:id="R096b9092f4264065"/>
    <p:sldId xmlns:r="http://schemas.openxmlformats.org/officeDocument/2006/relationships" id="257" r:id="R66ea2f5de3f6456a"/>
    <p:sldId xmlns:r="http://schemas.openxmlformats.org/officeDocument/2006/relationships" id="258" r:id="R810552986a7c43dd"/>
    <p:sldId xmlns:r="http://schemas.openxmlformats.org/officeDocument/2006/relationships" id="259" r:id="R84d27d1ed75d4881"/>
    <p:sldId xmlns:r="http://schemas.openxmlformats.org/officeDocument/2006/relationships" id="260" r:id="R4b6017a21d714eb0"/>
    <p:sldId xmlns:r="http://schemas.openxmlformats.org/officeDocument/2006/relationships" id="261" r:id="R183386877a1444ce"/>
    <p:sldId xmlns:r="http://schemas.openxmlformats.org/officeDocument/2006/relationships" id="262" r:id="Rc4b11d7381e2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0c2f152154442" /><Relationship Type="http://schemas.openxmlformats.org/officeDocument/2006/relationships/slide" Target="/ppt/slides/slide1.xml" Id="R096b9092f4264065" /><Relationship Type="http://schemas.openxmlformats.org/officeDocument/2006/relationships/slide" Target="/ppt/slides/slide2.xml" Id="R66ea2f5de3f6456a" /><Relationship Type="http://schemas.openxmlformats.org/officeDocument/2006/relationships/slide" Target="/ppt/slides/slide3.xml" Id="R810552986a7c43dd" /><Relationship Type="http://schemas.openxmlformats.org/officeDocument/2006/relationships/slide" Target="/ppt/slides/slide4.xml" Id="R84d27d1ed75d4881" /><Relationship Type="http://schemas.openxmlformats.org/officeDocument/2006/relationships/slide" Target="/ppt/slides/slide5.xml" Id="R4b6017a21d714eb0" /><Relationship Type="http://schemas.openxmlformats.org/officeDocument/2006/relationships/slide" Target="/ppt/slides/slide6.xml" Id="R183386877a1444ce" /><Relationship Type="http://schemas.openxmlformats.org/officeDocument/2006/relationships/slide" Target="/ppt/slides/slide7.xml" Id="Rc4b11d7381e2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8477115d5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75b267c34ef2" /><Relationship Type="http://schemas.openxmlformats.org/officeDocument/2006/relationships/theme" Target="/ppt/slideMasters/theme/theme1.xml" Id="R4e7187df59db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b75b267c3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d47cad7c9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8a04e8e7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f2c3fb9c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75975b66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c7ec1aad6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8c2a8b5db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433a6d28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WENAAS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