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7cbc64a7e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a9b19dff44097"/>
  </p:sldMasterIdLst>
  <p:sldIdLst>
    <p:sldId xmlns:r="http://schemas.openxmlformats.org/officeDocument/2006/relationships" id="256" r:id="Recf6bd80f9cf4538"/>
    <p:sldId xmlns:r="http://schemas.openxmlformats.org/officeDocument/2006/relationships" id="257" r:id="Rd30c6bbd720949fb"/>
    <p:sldId xmlns:r="http://schemas.openxmlformats.org/officeDocument/2006/relationships" id="258" r:id="R3294367326cc4b88"/>
    <p:sldId xmlns:r="http://schemas.openxmlformats.org/officeDocument/2006/relationships" id="259" r:id="Rb77d1317044048e8"/>
    <p:sldId xmlns:r="http://schemas.openxmlformats.org/officeDocument/2006/relationships" id="260" r:id="R9777f1b2991a4d23"/>
    <p:sldId xmlns:r="http://schemas.openxmlformats.org/officeDocument/2006/relationships" id="261" r:id="R2a2be4ca2c994bd1"/>
    <p:sldId xmlns:r="http://schemas.openxmlformats.org/officeDocument/2006/relationships" id="262" r:id="R2c85bccaaa95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a9b19dff44097" /><Relationship Type="http://schemas.openxmlformats.org/officeDocument/2006/relationships/slide" Target="/ppt/slides/slide1.xml" Id="Recf6bd80f9cf4538" /><Relationship Type="http://schemas.openxmlformats.org/officeDocument/2006/relationships/slide" Target="/ppt/slides/slide2.xml" Id="Rd30c6bbd720949fb" /><Relationship Type="http://schemas.openxmlformats.org/officeDocument/2006/relationships/slide" Target="/ppt/slides/slide3.xml" Id="R3294367326cc4b88" /><Relationship Type="http://schemas.openxmlformats.org/officeDocument/2006/relationships/slide" Target="/ppt/slides/slide4.xml" Id="Rb77d1317044048e8" /><Relationship Type="http://schemas.openxmlformats.org/officeDocument/2006/relationships/slide" Target="/ppt/slides/slide5.xml" Id="R9777f1b2991a4d23" /><Relationship Type="http://schemas.openxmlformats.org/officeDocument/2006/relationships/slide" Target="/ppt/slides/slide6.xml" Id="R2a2be4ca2c994bd1" /><Relationship Type="http://schemas.openxmlformats.org/officeDocument/2006/relationships/slide" Target="/ppt/slides/slide7.xml" Id="R2c85bccaaa95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435f92acd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8dfba2a054d07" /><Relationship Type="http://schemas.openxmlformats.org/officeDocument/2006/relationships/theme" Target="/ppt/slideMasters/theme/theme1.xml" Id="Ra283c91068e1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18dfba2a05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509f5b17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90ba1df5e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4901887bf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461c7665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a56bd4bbd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206ac3da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a9da662d4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12 855 466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HANSEN KVINNESLAND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