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b7c37a3fd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fa8ac610d4c57"/>
  </p:sldMasterIdLst>
  <p:sldIdLst>
    <p:sldId xmlns:r="http://schemas.openxmlformats.org/officeDocument/2006/relationships" id="256" r:id="Rb8fc32795d29442c"/>
    <p:sldId xmlns:r="http://schemas.openxmlformats.org/officeDocument/2006/relationships" id="257" r:id="R9d99c4bb0bb04fcd"/>
    <p:sldId xmlns:r="http://schemas.openxmlformats.org/officeDocument/2006/relationships" id="258" r:id="Rea4636cec3764d3c"/>
    <p:sldId xmlns:r="http://schemas.openxmlformats.org/officeDocument/2006/relationships" id="259" r:id="Rabaab55b9ac843f6"/>
    <p:sldId xmlns:r="http://schemas.openxmlformats.org/officeDocument/2006/relationships" id="260" r:id="R667d381d1d054384"/>
    <p:sldId xmlns:r="http://schemas.openxmlformats.org/officeDocument/2006/relationships" id="261" r:id="Rb6f8688831aa4658"/>
    <p:sldId xmlns:r="http://schemas.openxmlformats.org/officeDocument/2006/relationships" id="262" r:id="Rfd065ea925ce45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fa8ac610d4c57" /><Relationship Type="http://schemas.openxmlformats.org/officeDocument/2006/relationships/slide" Target="/ppt/slides/slide1.xml" Id="Rb8fc32795d29442c" /><Relationship Type="http://schemas.openxmlformats.org/officeDocument/2006/relationships/slide" Target="/ppt/slides/slide2.xml" Id="R9d99c4bb0bb04fcd" /><Relationship Type="http://schemas.openxmlformats.org/officeDocument/2006/relationships/slide" Target="/ppt/slides/slide3.xml" Id="Rea4636cec3764d3c" /><Relationship Type="http://schemas.openxmlformats.org/officeDocument/2006/relationships/slide" Target="/ppt/slides/slide4.xml" Id="Rabaab55b9ac843f6" /><Relationship Type="http://schemas.openxmlformats.org/officeDocument/2006/relationships/slide" Target="/ppt/slides/slide5.xml" Id="R667d381d1d054384" /><Relationship Type="http://schemas.openxmlformats.org/officeDocument/2006/relationships/slide" Target="/ppt/slides/slide6.xml" Id="Rb6f8688831aa4658" /><Relationship Type="http://schemas.openxmlformats.org/officeDocument/2006/relationships/slide" Target="/ppt/slides/slide7.xml" Id="Rfd065ea925ce45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db188722b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7589e045a4753" /><Relationship Type="http://schemas.openxmlformats.org/officeDocument/2006/relationships/theme" Target="/ppt/slideMasters/theme/theme1.xml" Id="R504f8de51082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17589e045a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4f0c9090b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5ee732877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f67e0522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5676d8e3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4289250b8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7af5fc9046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c67a934e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6 150 812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8 048 147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HELGEVOLD HEGGEBØ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Lysenutvegen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ENNA INVEST AS</a:t>
            </a:r>
          </a:p>
        </p:txBody>
      </p:sp>
    </p:spTree>
  </p:cSld>
  <p:clrMapOvr>
    <a:masterClrMapping xmlns:a="http://schemas.openxmlformats.org/drawingml/2006/main"/>
  </p:clrMapOvr>
</p:sld>
</file>