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01ee9d3dd8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43e185dd342f1"/>
  </p:sldMasterIdLst>
  <p:sldIdLst>
    <p:sldId xmlns:r="http://schemas.openxmlformats.org/officeDocument/2006/relationships" id="256" r:id="R012c3bb35f0f45f8"/>
    <p:sldId xmlns:r="http://schemas.openxmlformats.org/officeDocument/2006/relationships" id="257" r:id="R66e4f99c22134026"/>
    <p:sldId xmlns:r="http://schemas.openxmlformats.org/officeDocument/2006/relationships" id="258" r:id="R8d59e97805304682"/>
    <p:sldId xmlns:r="http://schemas.openxmlformats.org/officeDocument/2006/relationships" id="259" r:id="Rb424a423d05b4cda"/>
    <p:sldId xmlns:r="http://schemas.openxmlformats.org/officeDocument/2006/relationships" id="260" r:id="Rd206e2ab5e3a4d1a"/>
    <p:sldId xmlns:r="http://schemas.openxmlformats.org/officeDocument/2006/relationships" id="261" r:id="Rb3d2b215eaaa4e13"/>
    <p:sldId xmlns:r="http://schemas.openxmlformats.org/officeDocument/2006/relationships" id="262" r:id="Rc4e52a018ead43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43e185dd342f1" /><Relationship Type="http://schemas.openxmlformats.org/officeDocument/2006/relationships/slide" Target="/ppt/slides/slide1.xml" Id="R012c3bb35f0f45f8" /><Relationship Type="http://schemas.openxmlformats.org/officeDocument/2006/relationships/slide" Target="/ppt/slides/slide2.xml" Id="R66e4f99c22134026" /><Relationship Type="http://schemas.openxmlformats.org/officeDocument/2006/relationships/slide" Target="/ppt/slides/slide3.xml" Id="R8d59e97805304682" /><Relationship Type="http://schemas.openxmlformats.org/officeDocument/2006/relationships/slide" Target="/ppt/slides/slide4.xml" Id="Rb424a423d05b4cda" /><Relationship Type="http://schemas.openxmlformats.org/officeDocument/2006/relationships/slide" Target="/ppt/slides/slide5.xml" Id="Rd206e2ab5e3a4d1a" /><Relationship Type="http://schemas.openxmlformats.org/officeDocument/2006/relationships/slide" Target="/ppt/slides/slide6.xml" Id="Rb3d2b215eaaa4e13" /><Relationship Type="http://schemas.openxmlformats.org/officeDocument/2006/relationships/slide" Target="/ppt/slides/slide7.xml" Id="Rc4e52a018ead43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2925ad104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d63a18834f49" /><Relationship Type="http://schemas.openxmlformats.org/officeDocument/2006/relationships/theme" Target="/ppt/slideMasters/theme/theme1.xml" Id="Raa31d805b26a43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6bd63a18834f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5d410522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6acbcc34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9a20ae75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e417f919c47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55a60ce1d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d69de647b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16a8edbda40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REGNI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HELGEVOLD BANG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Balahaugen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924 382 228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REGNI INVEST AS</a:t>
            </a:r>
          </a:p>
        </p:txBody>
      </p:sp>
    </p:spTree>
  </p:cSld>
  <p:clrMapOvr>
    <a:masterClrMapping xmlns:a="http://schemas.openxmlformats.org/drawingml/2006/main"/>
  </p:clrMapOvr>
</p:sld>
</file>