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1f45c8cd84d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d842d3c474032"/>
  </p:sldMasterIdLst>
  <p:sldIdLst>
    <p:sldId xmlns:r="http://schemas.openxmlformats.org/officeDocument/2006/relationships" id="256" r:id="R3fd31f48d2f74441"/>
    <p:sldId xmlns:r="http://schemas.openxmlformats.org/officeDocument/2006/relationships" id="257" r:id="R6282f5bc3bbe47d3"/>
    <p:sldId xmlns:r="http://schemas.openxmlformats.org/officeDocument/2006/relationships" id="258" r:id="R32823aa7aeab4ee9"/>
    <p:sldId xmlns:r="http://schemas.openxmlformats.org/officeDocument/2006/relationships" id="259" r:id="Rc80f7ec61fa44f71"/>
    <p:sldId xmlns:r="http://schemas.openxmlformats.org/officeDocument/2006/relationships" id="260" r:id="R3a223cdb09a04225"/>
    <p:sldId xmlns:r="http://schemas.openxmlformats.org/officeDocument/2006/relationships" id="261" r:id="R6f6675e5749f4036"/>
    <p:sldId xmlns:r="http://schemas.openxmlformats.org/officeDocument/2006/relationships" id="262" r:id="Rf683e4b39ba24f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d842d3c474032" /><Relationship Type="http://schemas.openxmlformats.org/officeDocument/2006/relationships/slide" Target="/ppt/slides/slide1.xml" Id="R3fd31f48d2f74441" /><Relationship Type="http://schemas.openxmlformats.org/officeDocument/2006/relationships/slide" Target="/ppt/slides/slide2.xml" Id="R6282f5bc3bbe47d3" /><Relationship Type="http://schemas.openxmlformats.org/officeDocument/2006/relationships/slide" Target="/ppt/slides/slide3.xml" Id="R32823aa7aeab4ee9" /><Relationship Type="http://schemas.openxmlformats.org/officeDocument/2006/relationships/slide" Target="/ppt/slides/slide4.xml" Id="Rc80f7ec61fa44f71" /><Relationship Type="http://schemas.openxmlformats.org/officeDocument/2006/relationships/slide" Target="/ppt/slides/slide5.xml" Id="R3a223cdb09a04225" /><Relationship Type="http://schemas.openxmlformats.org/officeDocument/2006/relationships/slide" Target="/ppt/slides/slide6.xml" Id="R6f6675e5749f4036" /><Relationship Type="http://schemas.openxmlformats.org/officeDocument/2006/relationships/slide" Target="/ppt/slides/slide7.xml" Id="Rf683e4b39ba24f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a6986e2de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c69da522b44c4" /><Relationship Type="http://schemas.openxmlformats.org/officeDocument/2006/relationships/theme" Target="/ppt/slideMasters/theme/theme1.xml" Id="R9588a5df67e8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c69da522b44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e2070fe4c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1c88488b2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5edf286c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46b153d9b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99f8fdd2949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2b41e41ad4c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2071cc04f4d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OMBE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 ACCOUNTING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Kontorhuset, 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ole@limbe.no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