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cab0c3099441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a5269475f24c76"/>
  </p:sldMasterIdLst>
  <p:sldIdLst>
    <p:sldId xmlns:r="http://schemas.openxmlformats.org/officeDocument/2006/relationships" id="256" r:id="Rbfeca2be0b3c44ef"/>
    <p:sldId xmlns:r="http://schemas.openxmlformats.org/officeDocument/2006/relationships" id="257" r:id="Rff17db8faa764cca"/>
    <p:sldId xmlns:r="http://schemas.openxmlformats.org/officeDocument/2006/relationships" id="258" r:id="R58d5b2464bcd4abb"/>
    <p:sldId xmlns:r="http://schemas.openxmlformats.org/officeDocument/2006/relationships" id="259" r:id="R7ea3a88e17ee4d79"/>
    <p:sldId xmlns:r="http://schemas.openxmlformats.org/officeDocument/2006/relationships" id="260" r:id="R55ab50d3ff8b4a23"/>
    <p:sldId xmlns:r="http://schemas.openxmlformats.org/officeDocument/2006/relationships" id="261" r:id="R075a1fd3ce86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5269475f24c76" /><Relationship Type="http://schemas.openxmlformats.org/officeDocument/2006/relationships/slide" Target="/ppt/slides/slide1.xml" Id="Rbfeca2be0b3c44ef" /><Relationship Type="http://schemas.openxmlformats.org/officeDocument/2006/relationships/slide" Target="/ppt/slides/slide2.xml" Id="Rff17db8faa764cca" /><Relationship Type="http://schemas.openxmlformats.org/officeDocument/2006/relationships/slide" Target="/ppt/slides/slide3.xml" Id="R58d5b2464bcd4abb" /><Relationship Type="http://schemas.openxmlformats.org/officeDocument/2006/relationships/slide" Target="/ppt/slides/slide4.xml" Id="R7ea3a88e17ee4d79" /><Relationship Type="http://schemas.openxmlformats.org/officeDocument/2006/relationships/slide" Target="/ppt/slides/slide5.xml" Id="R55ab50d3ff8b4a23" /><Relationship Type="http://schemas.openxmlformats.org/officeDocument/2006/relationships/slide" Target="/ppt/slides/slide6.xml" Id="R075a1fd3ce86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66c61392d47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2094a76f64edd" /><Relationship Type="http://schemas.openxmlformats.org/officeDocument/2006/relationships/theme" Target="/ppt/slideMasters/theme/theme1.xml" Id="Rc7d5ac2a8146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2094a76f64e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63cbe5444e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06c25cad6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d8eecc6a2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9de4406dc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2b2318a934d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2f602461f4d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OMBE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Kontorhuset, Strømsø torg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ole@limbe.no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